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2"/>
  </p:notesMasterIdLst>
  <p:handoutMasterIdLst>
    <p:handoutMasterId r:id="rId33"/>
  </p:handoutMasterIdLst>
  <p:sldIdLst>
    <p:sldId id="256" r:id="rId5"/>
    <p:sldId id="327" r:id="rId6"/>
    <p:sldId id="339" r:id="rId7"/>
    <p:sldId id="350" r:id="rId8"/>
    <p:sldId id="347" r:id="rId9"/>
    <p:sldId id="332" r:id="rId10"/>
    <p:sldId id="286" r:id="rId11"/>
    <p:sldId id="284" r:id="rId12"/>
    <p:sldId id="333" r:id="rId13"/>
    <p:sldId id="336" r:id="rId14"/>
    <p:sldId id="266" r:id="rId15"/>
    <p:sldId id="267" r:id="rId16"/>
    <p:sldId id="305" r:id="rId17"/>
    <p:sldId id="312" r:id="rId18"/>
    <p:sldId id="342" r:id="rId19"/>
    <p:sldId id="340" r:id="rId20"/>
    <p:sldId id="343" r:id="rId21"/>
    <p:sldId id="348" r:id="rId22"/>
    <p:sldId id="258" r:id="rId23"/>
    <p:sldId id="345" r:id="rId24"/>
    <p:sldId id="346" r:id="rId25"/>
    <p:sldId id="334" r:id="rId26"/>
    <p:sldId id="329" r:id="rId27"/>
    <p:sldId id="331" r:id="rId28"/>
    <p:sldId id="330" r:id="rId29"/>
    <p:sldId id="328" r:id="rId30"/>
    <p:sldId id="290" r:id="rId31"/>
  </p:sldIdLst>
  <p:sldSz cx="10691813" cy="7559675"/>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EA1867-10A8-C78A-F627-EE00351389F1}" name="Trisha Morrison" initials="TM" userId="S::Trisha.Morrison@waikatodc.govt.nz::036a45ec-5610-4d85-9693-1eae185d2ab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99AF4F-F2B2-4CBC-A720-A2596FE4B512}" v="13" dt="2023-07-16T21:08:31.849"/>
    <p1510:client id="{CA337144-A561-4D91-8E13-835C6336DB39}" v="139" dt="2023-07-17T00:52:10.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381"/>
        <p:guide pos="3368"/>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ttinder Singh" userId="S::attinder.singh@waikatodc.govt.nz::791834c2-d653-4ace-acd3-f0da1975b5c5" providerId="AD" clId="Web-{4D71D1E5-937C-79FA-B09F-39C64F20CFCB}"/>
    <pc:docChg chg="modSld">
      <pc:chgData name="Attinder Singh" userId="S::attinder.singh@waikatodc.govt.nz::791834c2-d653-4ace-acd3-f0da1975b5c5" providerId="AD" clId="Web-{4D71D1E5-937C-79FA-B09F-39C64F20CFCB}" dt="2023-07-14T22:45:35.592" v="44" actId="20577"/>
      <pc:docMkLst>
        <pc:docMk/>
      </pc:docMkLst>
      <pc:sldChg chg="modSp">
        <pc:chgData name="Attinder Singh" userId="S::attinder.singh@waikatodc.govt.nz::791834c2-d653-4ace-acd3-f0da1975b5c5" providerId="AD" clId="Web-{4D71D1E5-937C-79FA-B09F-39C64F20CFCB}" dt="2023-07-14T22:45:35.592" v="44" actId="20577"/>
        <pc:sldMkLst>
          <pc:docMk/>
          <pc:sldMk cId="4186908121" sldId="336"/>
        </pc:sldMkLst>
        <pc:spChg chg="mod">
          <ac:chgData name="Attinder Singh" userId="S::attinder.singh@waikatodc.govt.nz::791834c2-d653-4ace-acd3-f0da1975b5c5" providerId="AD" clId="Web-{4D71D1E5-937C-79FA-B09F-39C64F20CFCB}" dt="2023-07-14T22:45:35.592" v="44" actId="20577"/>
          <ac:spMkLst>
            <pc:docMk/>
            <pc:sldMk cId="4186908121" sldId="336"/>
            <ac:spMk id="5" creationId="{652708E5-EA98-92F1-C75C-900F10110BB2}"/>
          </ac:spMkLst>
        </pc:spChg>
      </pc:sldChg>
    </pc:docChg>
  </pc:docChgLst>
  <pc:docChgLst>
    <pc:chgData name="Trisha Morrison" userId="036a45ec-5610-4d85-9693-1eae185d2ab3" providerId="ADAL" clId="{CA337144-A561-4D91-8E13-835C6336DB39}"/>
    <pc:docChg chg="undo custSel addSld delSld modSld sldOrd">
      <pc:chgData name="Trisha Morrison" userId="036a45ec-5610-4d85-9693-1eae185d2ab3" providerId="ADAL" clId="{CA337144-A561-4D91-8E13-835C6336DB39}" dt="2023-07-13T04:54:03.850" v="6228" actId="20577"/>
      <pc:docMkLst>
        <pc:docMk/>
      </pc:docMkLst>
      <pc:sldChg chg="addSp modSp mod">
        <pc:chgData name="Trisha Morrison" userId="036a45ec-5610-4d85-9693-1eae185d2ab3" providerId="ADAL" clId="{CA337144-A561-4D91-8E13-835C6336DB39}" dt="2023-07-11T19:59:48.047" v="86" actId="20577"/>
        <pc:sldMkLst>
          <pc:docMk/>
          <pc:sldMk cId="3838962952" sldId="256"/>
        </pc:sldMkLst>
        <pc:spChg chg="mod">
          <ac:chgData name="Trisha Morrison" userId="036a45ec-5610-4d85-9693-1eae185d2ab3" providerId="ADAL" clId="{CA337144-A561-4D91-8E13-835C6336DB39}" dt="2023-07-11T19:54:37.334" v="24" actId="20577"/>
          <ac:spMkLst>
            <pc:docMk/>
            <pc:sldMk cId="3838962952" sldId="256"/>
            <ac:spMk id="2" creationId="{3D1588B1-9D34-C74D-9D79-AA63630CC683}"/>
          </ac:spMkLst>
        </pc:spChg>
        <pc:spChg chg="mod">
          <ac:chgData name="Trisha Morrison" userId="036a45ec-5610-4d85-9693-1eae185d2ab3" providerId="ADAL" clId="{CA337144-A561-4D91-8E13-835C6336DB39}" dt="2023-07-11T19:59:48.047" v="86" actId="20577"/>
          <ac:spMkLst>
            <pc:docMk/>
            <pc:sldMk cId="3838962952" sldId="256"/>
            <ac:spMk id="3" creationId="{87BA741D-7277-C74B-9329-D16CFEACEAF6}"/>
          </ac:spMkLst>
        </pc:spChg>
        <pc:picChg chg="add mod">
          <ac:chgData name="Trisha Morrison" userId="036a45ec-5610-4d85-9693-1eae185d2ab3" providerId="ADAL" clId="{CA337144-A561-4D91-8E13-835C6336DB39}" dt="2023-07-11T19:59:35.276" v="57" actId="14100"/>
          <ac:picMkLst>
            <pc:docMk/>
            <pc:sldMk cId="3838962952" sldId="256"/>
            <ac:picMk id="4" creationId="{70989736-10B7-9765-0A30-E5616296D95E}"/>
          </ac:picMkLst>
        </pc:picChg>
      </pc:sldChg>
      <pc:sldChg chg="delSp modSp add mod">
        <pc:chgData name="Trisha Morrison" userId="036a45ec-5610-4d85-9693-1eae185d2ab3" providerId="ADAL" clId="{CA337144-A561-4D91-8E13-835C6336DB39}" dt="2023-07-13T03:58:39.337" v="5231" actId="478"/>
        <pc:sldMkLst>
          <pc:docMk/>
          <pc:sldMk cId="3467293756" sldId="266"/>
        </pc:sldMkLst>
        <pc:spChg chg="mod">
          <ac:chgData name="Trisha Morrison" userId="036a45ec-5610-4d85-9693-1eae185d2ab3" providerId="ADAL" clId="{CA337144-A561-4D91-8E13-835C6336DB39}" dt="2023-07-13T03:58:35.021" v="5230" actId="27636"/>
          <ac:spMkLst>
            <pc:docMk/>
            <pc:sldMk cId="3467293756" sldId="266"/>
            <ac:spMk id="12" creationId="{1E00B1DB-6153-C3B3-1396-0AAD939B4BD5}"/>
          </ac:spMkLst>
        </pc:spChg>
        <pc:spChg chg="mod">
          <ac:chgData name="Trisha Morrison" userId="036a45ec-5610-4d85-9693-1eae185d2ab3" providerId="ADAL" clId="{CA337144-A561-4D91-8E13-835C6336DB39}" dt="2023-07-13T03:58:35.019" v="5229" actId="27636"/>
          <ac:spMkLst>
            <pc:docMk/>
            <pc:sldMk cId="3467293756" sldId="266"/>
            <ac:spMk id="19" creationId="{6ED0227F-F6DB-DA7A-BCBB-8FD51279BAE2}"/>
          </ac:spMkLst>
        </pc:spChg>
        <pc:picChg chg="del">
          <ac:chgData name="Trisha Morrison" userId="036a45ec-5610-4d85-9693-1eae185d2ab3" providerId="ADAL" clId="{CA337144-A561-4D91-8E13-835C6336DB39}" dt="2023-07-13T03:58:39.337" v="5231" actId="478"/>
          <ac:picMkLst>
            <pc:docMk/>
            <pc:sldMk cId="3467293756" sldId="266"/>
            <ac:picMk id="4" creationId="{2710C031-1438-400D-67AE-7F63BF953583}"/>
          </ac:picMkLst>
        </pc:picChg>
      </pc:sldChg>
      <pc:sldChg chg="delSp modSp add mod">
        <pc:chgData name="Trisha Morrison" userId="036a45ec-5610-4d85-9693-1eae185d2ab3" providerId="ADAL" clId="{CA337144-A561-4D91-8E13-835C6336DB39}" dt="2023-07-13T03:58:08.772" v="5227" actId="478"/>
        <pc:sldMkLst>
          <pc:docMk/>
          <pc:sldMk cId="947929647" sldId="267"/>
        </pc:sldMkLst>
        <pc:spChg chg="mod">
          <ac:chgData name="Trisha Morrison" userId="036a45ec-5610-4d85-9693-1eae185d2ab3" providerId="ADAL" clId="{CA337144-A561-4D91-8E13-835C6336DB39}" dt="2023-07-13T03:58:00.085" v="5225" actId="27636"/>
          <ac:spMkLst>
            <pc:docMk/>
            <pc:sldMk cId="947929647" sldId="267"/>
            <ac:spMk id="16" creationId="{A7E62E93-2E60-4815-A4DB-E7E9F1C0D065}"/>
          </ac:spMkLst>
        </pc:spChg>
        <pc:spChg chg="mod">
          <ac:chgData name="Trisha Morrison" userId="036a45ec-5610-4d85-9693-1eae185d2ab3" providerId="ADAL" clId="{CA337144-A561-4D91-8E13-835C6336DB39}" dt="2023-07-13T03:58:00.088" v="5226" actId="27636"/>
          <ac:spMkLst>
            <pc:docMk/>
            <pc:sldMk cId="947929647" sldId="267"/>
            <ac:spMk id="17" creationId="{0B61658B-D906-1A81-74F7-6E6BC7A02F3D}"/>
          </ac:spMkLst>
        </pc:spChg>
        <pc:picChg chg="del">
          <ac:chgData name="Trisha Morrison" userId="036a45ec-5610-4d85-9693-1eae185d2ab3" providerId="ADAL" clId="{CA337144-A561-4D91-8E13-835C6336DB39}" dt="2023-07-13T03:58:08.772" v="5227" actId="478"/>
          <ac:picMkLst>
            <pc:docMk/>
            <pc:sldMk cId="947929647" sldId="267"/>
            <ac:picMk id="4" creationId="{CC49782F-A3B0-ED9C-1EE2-E465D19DFF53}"/>
          </ac:picMkLst>
        </pc:picChg>
      </pc:sldChg>
      <pc:sldChg chg="del">
        <pc:chgData name="Trisha Morrison" userId="036a45ec-5610-4d85-9693-1eae185d2ab3" providerId="ADAL" clId="{CA337144-A561-4D91-8E13-835C6336DB39}" dt="2023-07-11T22:39:13.236" v="3176" actId="2696"/>
        <pc:sldMkLst>
          <pc:docMk/>
          <pc:sldMk cId="2428565438" sldId="269"/>
        </pc:sldMkLst>
      </pc:sldChg>
      <pc:sldChg chg="del">
        <pc:chgData name="Trisha Morrison" userId="036a45ec-5610-4d85-9693-1eae185d2ab3" providerId="ADAL" clId="{CA337144-A561-4D91-8E13-835C6336DB39}" dt="2023-07-11T22:39:19.258" v="3178" actId="2696"/>
        <pc:sldMkLst>
          <pc:docMk/>
          <pc:sldMk cId="707913907" sldId="273"/>
        </pc:sldMkLst>
      </pc:sldChg>
      <pc:sldChg chg="addSp delSp modSp del mod">
        <pc:chgData name="Trisha Morrison" userId="036a45ec-5610-4d85-9693-1eae185d2ab3" providerId="ADAL" clId="{CA337144-A561-4D91-8E13-835C6336DB39}" dt="2023-07-11T20:04:50.711" v="96" actId="2696"/>
        <pc:sldMkLst>
          <pc:docMk/>
          <pc:sldMk cId="2165079591" sldId="280"/>
        </pc:sldMkLst>
        <pc:spChg chg="mod">
          <ac:chgData name="Trisha Morrison" userId="036a45ec-5610-4d85-9693-1eae185d2ab3" providerId="ADAL" clId="{CA337144-A561-4D91-8E13-835C6336DB39}" dt="2023-07-11T20:04:47.792" v="95"/>
          <ac:spMkLst>
            <pc:docMk/>
            <pc:sldMk cId="2165079591" sldId="280"/>
            <ac:spMk id="2" creationId="{3B61BF22-1221-1E4D-AD3F-A0F468A5C7E9}"/>
          </ac:spMkLst>
        </pc:spChg>
        <pc:spChg chg="mod">
          <ac:chgData name="Trisha Morrison" userId="036a45ec-5610-4d85-9693-1eae185d2ab3" providerId="ADAL" clId="{CA337144-A561-4D91-8E13-835C6336DB39}" dt="2023-07-11T20:04:47.785" v="94"/>
          <ac:spMkLst>
            <pc:docMk/>
            <pc:sldMk cId="2165079591" sldId="280"/>
            <ac:spMk id="3" creationId="{9362B3E2-3517-334F-8022-D645B5375514}"/>
          </ac:spMkLst>
        </pc:spChg>
        <pc:picChg chg="add del mod">
          <ac:chgData name="Trisha Morrison" userId="036a45ec-5610-4d85-9693-1eae185d2ab3" providerId="ADAL" clId="{CA337144-A561-4D91-8E13-835C6336DB39}" dt="2023-07-11T20:04:45.803" v="92"/>
          <ac:picMkLst>
            <pc:docMk/>
            <pc:sldMk cId="2165079591" sldId="280"/>
            <ac:picMk id="4" creationId="{E45F44E9-B4ED-7BD8-8120-55F5BB870179}"/>
          </ac:picMkLst>
        </pc:picChg>
      </pc:sldChg>
      <pc:sldChg chg="del">
        <pc:chgData name="Trisha Morrison" userId="036a45ec-5610-4d85-9693-1eae185d2ab3" providerId="ADAL" clId="{CA337144-A561-4D91-8E13-835C6336DB39}" dt="2023-07-11T19:54:12.257" v="1" actId="2696"/>
        <pc:sldMkLst>
          <pc:docMk/>
          <pc:sldMk cId="716495068" sldId="281"/>
        </pc:sldMkLst>
      </pc:sldChg>
      <pc:sldChg chg="addSp delSp modSp del mod ord">
        <pc:chgData name="Trisha Morrison" userId="036a45ec-5610-4d85-9693-1eae185d2ab3" providerId="ADAL" clId="{CA337144-A561-4D91-8E13-835C6336DB39}" dt="2023-07-11T22:28:32.928" v="2793" actId="2696"/>
        <pc:sldMkLst>
          <pc:docMk/>
          <pc:sldMk cId="3615929166" sldId="282"/>
        </pc:sldMkLst>
        <pc:spChg chg="mod">
          <ac:chgData name="Trisha Morrison" userId="036a45ec-5610-4d85-9693-1eae185d2ab3" providerId="ADAL" clId="{CA337144-A561-4D91-8E13-835C6336DB39}" dt="2023-07-11T21:51:11.324" v="1533" actId="20577"/>
          <ac:spMkLst>
            <pc:docMk/>
            <pc:sldMk cId="3615929166" sldId="282"/>
            <ac:spMk id="3" creationId="{1D8E4CDC-63F2-5742-9943-FCF8D167CCCD}"/>
          </ac:spMkLst>
        </pc:spChg>
        <pc:picChg chg="add del mod">
          <ac:chgData name="Trisha Morrison" userId="036a45ec-5610-4d85-9693-1eae185d2ab3" providerId="ADAL" clId="{CA337144-A561-4D91-8E13-835C6336DB39}" dt="2023-07-11T20:40:34.038" v="629" actId="21"/>
          <ac:picMkLst>
            <pc:docMk/>
            <pc:sldMk cId="3615929166" sldId="282"/>
            <ac:picMk id="4" creationId="{1A52B58B-4F4B-6411-3AE5-14C5C5023021}"/>
          </ac:picMkLst>
        </pc:picChg>
      </pc:sldChg>
      <pc:sldChg chg="addSp delSp modSp add del mod ord modNotesTx">
        <pc:chgData name="Trisha Morrison" userId="036a45ec-5610-4d85-9693-1eae185d2ab3" providerId="ADAL" clId="{CA337144-A561-4D91-8E13-835C6336DB39}" dt="2023-07-11T21:33:03.509" v="1304" actId="1076"/>
        <pc:sldMkLst>
          <pc:docMk/>
          <pc:sldMk cId="64301245" sldId="284"/>
        </pc:sldMkLst>
        <pc:spChg chg="add del mod">
          <ac:chgData name="Trisha Morrison" userId="036a45ec-5610-4d85-9693-1eae185d2ab3" providerId="ADAL" clId="{CA337144-A561-4D91-8E13-835C6336DB39}" dt="2023-07-11T21:27:53.756" v="1139" actId="931"/>
          <ac:spMkLst>
            <pc:docMk/>
            <pc:sldMk cId="64301245" sldId="284"/>
            <ac:spMk id="5" creationId="{24C4E6D5-2880-A1E8-F5CF-E45C2A7BA930}"/>
          </ac:spMkLst>
        </pc:spChg>
        <pc:picChg chg="del">
          <ac:chgData name="Trisha Morrison" userId="036a45ec-5610-4d85-9693-1eae185d2ab3" providerId="ADAL" clId="{CA337144-A561-4D91-8E13-835C6336DB39}" dt="2023-07-11T21:07:02.887" v="792" actId="478"/>
          <ac:picMkLst>
            <pc:docMk/>
            <pc:sldMk cId="64301245" sldId="284"/>
            <ac:picMk id="4" creationId="{28631210-DDE6-262C-EA9F-B484700C147E}"/>
          </ac:picMkLst>
        </pc:picChg>
        <pc:picChg chg="add mod modCrop">
          <ac:chgData name="Trisha Morrison" userId="036a45ec-5610-4d85-9693-1eae185d2ab3" providerId="ADAL" clId="{CA337144-A561-4D91-8E13-835C6336DB39}" dt="2023-07-11T21:33:03.509" v="1304" actId="1076"/>
          <ac:picMkLst>
            <pc:docMk/>
            <pc:sldMk cId="64301245" sldId="284"/>
            <ac:picMk id="7" creationId="{D83716B5-12A0-B4D0-D00D-4D7A67B12AE1}"/>
          </ac:picMkLst>
        </pc:picChg>
      </pc:sldChg>
      <pc:sldChg chg="delSp modSp del mod">
        <pc:chgData name="Trisha Morrison" userId="036a45ec-5610-4d85-9693-1eae185d2ab3" providerId="ADAL" clId="{CA337144-A561-4D91-8E13-835C6336DB39}" dt="2023-07-11T22:39:22.006" v="3179" actId="2696"/>
        <pc:sldMkLst>
          <pc:docMk/>
          <pc:sldMk cId="1100575011" sldId="285"/>
        </pc:sldMkLst>
        <pc:spChg chg="mod">
          <ac:chgData name="Trisha Morrison" userId="036a45ec-5610-4d85-9693-1eae185d2ab3" providerId="ADAL" clId="{CA337144-A561-4D91-8E13-835C6336DB39}" dt="2023-07-11T22:38:52.846" v="3172" actId="20577"/>
          <ac:spMkLst>
            <pc:docMk/>
            <pc:sldMk cId="1100575011" sldId="285"/>
            <ac:spMk id="2" creationId="{C1BA841A-1A4F-3D41-AA08-693FFE65C272}"/>
          </ac:spMkLst>
        </pc:spChg>
        <pc:spChg chg="mod">
          <ac:chgData name="Trisha Morrison" userId="036a45ec-5610-4d85-9693-1eae185d2ab3" providerId="ADAL" clId="{CA337144-A561-4D91-8E13-835C6336DB39}" dt="2023-07-11T22:39:07.106" v="3175" actId="1076"/>
          <ac:spMkLst>
            <pc:docMk/>
            <pc:sldMk cId="1100575011" sldId="285"/>
            <ac:spMk id="3" creationId="{890AC3E9-AF2A-B147-9A3B-14CF8E5F5025}"/>
          </ac:spMkLst>
        </pc:spChg>
        <pc:spChg chg="del">
          <ac:chgData name="Trisha Morrison" userId="036a45ec-5610-4d85-9693-1eae185d2ab3" providerId="ADAL" clId="{CA337144-A561-4D91-8E13-835C6336DB39}" dt="2023-07-11T22:38:56.952" v="3173" actId="478"/>
          <ac:spMkLst>
            <pc:docMk/>
            <pc:sldMk cId="1100575011" sldId="285"/>
            <ac:spMk id="4" creationId="{71588358-91CF-8E43-8B11-07EF21E544F1}"/>
          </ac:spMkLst>
        </pc:spChg>
      </pc:sldChg>
      <pc:sldChg chg="addSp delSp modSp mod ord modNotesTx">
        <pc:chgData name="Trisha Morrison" userId="036a45ec-5610-4d85-9693-1eae185d2ab3" providerId="ADAL" clId="{CA337144-A561-4D91-8E13-835C6336DB39}" dt="2023-07-13T04:46:56.593" v="6011" actId="20577"/>
        <pc:sldMkLst>
          <pc:docMk/>
          <pc:sldMk cId="1709379500" sldId="286"/>
        </pc:sldMkLst>
        <pc:spChg chg="mod">
          <ac:chgData name="Trisha Morrison" userId="036a45ec-5610-4d85-9693-1eae185d2ab3" providerId="ADAL" clId="{CA337144-A561-4D91-8E13-835C6336DB39}" dt="2023-07-11T20:15:02.413" v="125" actId="20577"/>
          <ac:spMkLst>
            <pc:docMk/>
            <pc:sldMk cId="1709379500" sldId="286"/>
            <ac:spMk id="2" creationId="{E76453D7-1944-5F48-B8E8-EBBC294E44F0}"/>
          </ac:spMkLst>
        </pc:spChg>
        <pc:spChg chg="del">
          <ac:chgData name="Trisha Morrison" userId="036a45ec-5610-4d85-9693-1eae185d2ab3" providerId="ADAL" clId="{CA337144-A561-4D91-8E13-835C6336DB39}" dt="2023-07-11T21:43:20.986" v="1318" actId="3680"/>
          <ac:spMkLst>
            <pc:docMk/>
            <pc:sldMk cId="1709379500" sldId="286"/>
            <ac:spMk id="3" creationId="{B115A7CE-B972-E044-B3FB-0E1A4CAAB0CB}"/>
          </ac:spMkLst>
        </pc:spChg>
        <pc:spChg chg="add mod">
          <ac:chgData name="Trisha Morrison" userId="036a45ec-5610-4d85-9693-1eae185d2ab3" providerId="ADAL" clId="{CA337144-A561-4D91-8E13-835C6336DB39}" dt="2023-07-13T04:46:56.593" v="6011" actId="20577"/>
          <ac:spMkLst>
            <pc:docMk/>
            <pc:sldMk cId="1709379500" sldId="286"/>
            <ac:spMk id="6" creationId="{3085D566-349A-D900-E6A9-BD1C939169DA}"/>
          </ac:spMkLst>
        </pc:spChg>
        <pc:graphicFrameChg chg="add del mod ord modGraphic">
          <ac:chgData name="Trisha Morrison" userId="036a45ec-5610-4d85-9693-1eae185d2ab3" providerId="ADAL" clId="{CA337144-A561-4D91-8E13-835C6336DB39}" dt="2023-07-11T21:43:56.891" v="1343" actId="478"/>
          <ac:graphicFrameMkLst>
            <pc:docMk/>
            <pc:sldMk cId="1709379500" sldId="286"/>
            <ac:graphicFrameMk id="4" creationId="{301D6110-06FC-A115-7D67-6777671F07AA}"/>
          </ac:graphicFrameMkLst>
        </pc:graphicFrameChg>
        <pc:picChg chg="add del mod">
          <ac:chgData name="Trisha Morrison" userId="036a45ec-5610-4d85-9693-1eae185d2ab3" providerId="ADAL" clId="{CA337144-A561-4D91-8E13-835C6336DB39}" dt="2023-07-11T22:04:30.884" v="1909" actId="21"/>
          <ac:picMkLst>
            <pc:docMk/>
            <pc:sldMk cId="1709379500" sldId="286"/>
            <ac:picMk id="7" creationId="{7C6C3433-9ED2-BCC9-6703-FF44F20122B1}"/>
          </ac:picMkLst>
        </pc:picChg>
        <pc:picChg chg="add mod">
          <ac:chgData name="Trisha Morrison" userId="036a45ec-5610-4d85-9693-1eae185d2ab3" providerId="ADAL" clId="{CA337144-A561-4D91-8E13-835C6336DB39}" dt="2023-07-11T23:34:55.163" v="4467" actId="1076"/>
          <ac:picMkLst>
            <pc:docMk/>
            <pc:sldMk cId="1709379500" sldId="286"/>
            <ac:picMk id="8" creationId="{608BEA09-2AC1-1F27-C8BE-FCE95550972F}"/>
          </ac:picMkLst>
        </pc:picChg>
        <pc:picChg chg="add mod">
          <ac:chgData name="Trisha Morrison" userId="036a45ec-5610-4d85-9693-1eae185d2ab3" providerId="ADAL" clId="{CA337144-A561-4D91-8E13-835C6336DB39}" dt="2023-07-11T23:34:57.840" v="4468" actId="1076"/>
          <ac:picMkLst>
            <pc:docMk/>
            <pc:sldMk cId="1709379500" sldId="286"/>
            <ac:picMk id="9" creationId="{87584BE0-A3A9-1B69-84DC-E4ED0109475A}"/>
          </ac:picMkLst>
        </pc:picChg>
      </pc:sldChg>
      <pc:sldChg chg="del">
        <pc:chgData name="Trisha Morrison" userId="036a45ec-5610-4d85-9693-1eae185d2ab3" providerId="ADAL" clId="{CA337144-A561-4D91-8E13-835C6336DB39}" dt="2023-07-11T22:39:15.845" v="3177" actId="2696"/>
        <pc:sldMkLst>
          <pc:docMk/>
          <pc:sldMk cId="1376432847" sldId="287"/>
        </pc:sldMkLst>
      </pc:sldChg>
      <pc:sldChg chg="addSp delSp modSp del mod ord modNotesTx">
        <pc:chgData name="Trisha Morrison" userId="036a45ec-5610-4d85-9693-1eae185d2ab3" providerId="ADAL" clId="{CA337144-A561-4D91-8E13-835C6336DB39}" dt="2023-07-11T20:41:06.412" v="634" actId="2696"/>
        <pc:sldMkLst>
          <pc:docMk/>
          <pc:sldMk cId="3449843929" sldId="288"/>
        </pc:sldMkLst>
        <pc:spChg chg="mod">
          <ac:chgData name="Trisha Morrison" userId="036a45ec-5610-4d85-9693-1eae185d2ab3" providerId="ADAL" clId="{CA337144-A561-4D91-8E13-835C6336DB39}" dt="2023-07-11T20:16:32.679" v="161" actId="20577"/>
          <ac:spMkLst>
            <pc:docMk/>
            <pc:sldMk cId="3449843929" sldId="288"/>
            <ac:spMk id="4" creationId="{A99378D9-CEFC-614E-AE70-E7EEF07B2C6B}"/>
          </ac:spMkLst>
        </pc:spChg>
        <pc:spChg chg="mod">
          <ac:chgData name="Trisha Morrison" userId="036a45ec-5610-4d85-9693-1eae185d2ab3" providerId="ADAL" clId="{CA337144-A561-4D91-8E13-835C6336DB39}" dt="2023-07-11T20:40:59.835" v="632" actId="21"/>
          <ac:spMkLst>
            <pc:docMk/>
            <pc:sldMk cId="3449843929" sldId="288"/>
            <ac:spMk id="5" creationId="{6431299D-9FE3-2548-81C2-891FDD4C4E87}"/>
          </ac:spMkLst>
        </pc:spChg>
        <pc:picChg chg="add del mod modCrop">
          <ac:chgData name="Trisha Morrison" userId="036a45ec-5610-4d85-9693-1eae185d2ab3" providerId="ADAL" clId="{CA337144-A561-4D91-8E13-835C6336DB39}" dt="2023-07-11T20:39:48.042" v="593" actId="21"/>
          <ac:picMkLst>
            <pc:docMk/>
            <pc:sldMk cId="3449843929" sldId="288"/>
            <ac:picMk id="3" creationId="{A2773D35-FE6E-BDBC-EF54-407CA87914EC}"/>
          </ac:picMkLst>
        </pc:picChg>
      </pc:sldChg>
      <pc:sldChg chg="del">
        <pc:chgData name="Trisha Morrison" userId="036a45ec-5610-4d85-9693-1eae185d2ab3" providerId="ADAL" clId="{CA337144-A561-4D91-8E13-835C6336DB39}" dt="2023-07-11T19:54:09.490" v="0" actId="2696"/>
        <pc:sldMkLst>
          <pc:docMk/>
          <pc:sldMk cId="2860786821" sldId="289"/>
        </pc:sldMkLst>
      </pc:sldChg>
      <pc:sldChg chg="addSp delSp modSp mod">
        <pc:chgData name="Trisha Morrison" userId="036a45ec-5610-4d85-9693-1eae185d2ab3" providerId="ADAL" clId="{CA337144-A561-4D91-8E13-835C6336DB39}" dt="2023-07-11T22:46:26.074" v="3192" actId="1076"/>
        <pc:sldMkLst>
          <pc:docMk/>
          <pc:sldMk cId="560727307" sldId="290"/>
        </pc:sldMkLst>
        <pc:spChg chg="mod">
          <ac:chgData name="Trisha Morrison" userId="036a45ec-5610-4d85-9693-1eae185d2ab3" providerId="ADAL" clId="{CA337144-A561-4D91-8E13-835C6336DB39}" dt="2023-07-11T22:39:48.901" v="3190" actId="20577"/>
          <ac:spMkLst>
            <pc:docMk/>
            <pc:sldMk cId="560727307" sldId="290"/>
            <ac:spMk id="2" creationId="{39B9784C-C9F0-5D4A-B870-581FA1E0BF15}"/>
          </ac:spMkLst>
        </pc:spChg>
        <pc:spChg chg="add del">
          <ac:chgData name="Trisha Morrison" userId="036a45ec-5610-4d85-9693-1eae185d2ab3" providerId="ADAL" clId="{CA337144-A561-4D91-8E13-835C6336DB39}" dt="2023-07-11T22:46:19.410" v="3191" actId="931"/>
          <ac:spMkLst>
            <pc:docMk/>
            <pc:sldMk cId="560727307" sldId="290"/>
            <ac:spMk id="3" creationId="{D74E57D0-2E44-3347-BFE6-5220CE1DEF13}"/>
          </ac:spMkLst>
        </pc:spChg>
        <pc:picChg chg="add del mod">
          <ac:chgData name="Trisha Morrison" userId="036a45ec-5610-4d85-9693-1eae185d2ab3" providerId="ADAL" clId="{CA337144-A561-4D91-8E13-835C6336DB39}" dt="2023-07-11T22:39:39.028" v="3181" actId="931"/>
          <ac:picMkLst>
            <pc:docMk/>
            <pc:sldMk cId="560727307" sldId="290"/>
            <ac:picMk id="5" creationId="{B0BAED42-FB02-1B69-345C-D09F5268A3AC}"/>
          </ac:picMkLst>
        </pc:picChg>
        <pc:picChg chg="add mod">
          <ac:chgData name="Trisha Morrison" userId="036a45ec-5610-4d85-9693-1eae185d2ab3" providerId="ADAL" clId="{CA337144-A561-4D91-8E13-835C6336DB39}" dt="2023-07-11T22:46:26.074" v="3192" actId="1076"/>
          <ac:picMkLst>
            <pc:docMk/>
            <pc:sldMk cId="560727307" sldId="290"/>
            <ac:picMk id="7" creationId="{DBC4332B-A73D-B3D7-E3BD-AB766EE6CD92}"/>
          </ac:picMkLst>
        </pc:picChg>
      </pc:sldChg>
      <pc:sldChg chg="del">
        <pc:chgData name="Trisha Morrison" userId="036a45ec-5610-4d85-9693-1eae185d2ab3" providerId="ADAL" clId="{CA337144-A561-4D91-8E13-835C6336DB39}" dt="2023-07-11T19:54:14.820" v="2" actId="2696"/>
        <pc:sldMkLst>
          <pc:docMk/>
          <pc:sldMk cId="48249200" sldId="291"/>
        </pc:sldMkLst>
      </pc:sldChg>
      <pc:sldChg chg="modSp add mod">
        <pc:chgData name="Trisha Morrison" userId="036a45ec-5610-4d85-9693-1eae185d2ab3" providerId="ADAL" clId="{CA337144-A561-4D91-8E13-835C6336DB39}" dt="2023-07-13T04:49:36.292" v="6078" actId="207"/>
        <pc:sldMkLst>
          <pc:docMk/>
          <pc:sldMk cId="2745947554" sldId="305"/>
        </pc:sldMkLst>
        <pc:spChg chg="mod">
          <ac:chgData name="Trisha Morrison" userId="036a45ec-5610-4d85-9693-1eae185d2ab3" providerId="ADAL" clId="{CA337144-A561-4D91-8E13-835C6336DB39}" dt="2023-07-13T04:49:36.292" v="6078" actId="207"/>
          <ac:spMkLst>
            <pc:docMk/>
            <pc:sldMk cId="2745947554" sldId="305"/>
            <ac:spMk id="2" creationId="{00000000-0000-0000-0000-000000000000}"/>
          </ac:spMkLst>
        </pc:spChg>
      </pc:sldChg>
      <pc:sldChg chg="modSp add mod">
        <pc:chgData name="Trisha Morrison" userId="036a45ec-5610-4d85-9693-1eae185d2ab3" providerId="ADAL" clId="{CA337144-A561-4D91-8E13-835C6336DB39}" dt="2023-07-13T04:49:47.021" v="6080" actId="207"/>
        <pc:sldMkLst>
          <pc:docMk/>
          <pc:sldMk cId="2512543594" sldId="312"/>
        </pc:sldMkLst>
        <pc:spChg chg="mod">
          <ac:chgData name="Trisha Morrison" userId="036a45ec-5610-4d85-9693-1eae185d2ab3" providerId="ADAL" clId="{CA337144-A561-4D91-8E13-835C6336DB39}" dt="2023-07-13T04:49:47.021" v="6080" actId="207"/>
          <ac:spMkLst>
            <pc:docMk/>
            <pc:sldMk cId="2512543594" sldId="312"/>
            <ac:spMk id="2" creationId="{00000000-0000-0000-0000-000000000000}"/>
          </ac:spMkLst>
        </pc:spChg>
      </pc:sldChg>
      <pc:sldChg chg="modSp add mod ord addCm">
        <pc:chgData name="Trisha Morrison" userId="036a45ec-5610-4d85-9693-1eae185d2ab3" providerId="ADAL" clId="{CA337144-A561-4D91-8E13-835C6336DB39}" dt="2023-07-13T04:42:00.766" v="5849" actId="20577"/>
        <pc:sldMkLst>
          <pc:docMk/>
          <pc:sldMk cId="1829530866" sldId="327"/>
        </pc:sldMkLst>
        <pc:spChg chg="mod">
          <ac:chgData name="Trisha Morrison" userId="036a45ec-5610-4d85-9693-1eae185d2ab3" providerId="ADAL" clId="{CA337144-A561-4D91-8E13-835C6336DB39}" dt="2023-07-13T04:42:00.766" v="5849" actId="20577"/>
          <ac:spMkLst>
            <pc:docMk/>
            <pc:sldMk cId="1829530866" sldId="327"/>
            <ac:spMk id="2" creationId="{5BC8867D-D23A-E246-96DE-94C7578D226B}"/>
          </ac:spMkLst>
        </pc:spChg>
        <pc:spChg chg="mod">
          <ac:chgData name="Trisha Morrison" userId="036a45ec-5610-4d85-9693-1eae185d2ab3" providerId="ADAL" clId="{CA337144-A561-4D91-8E13-835C6336DB39}" dt="2023-07-13T04:32:54.050" v="5827" actId="20577"/>
          <ac:spMkLst>
            <pc:docMk/>
            <pc:sldMk cId="1829530866" sldId="327"/>
            <ac:spMk id="5" creationId="{3FBD04E6-71C6-02DD-8222-5E5A631B3CAD}"/>
          </ac:spMkLst>
        </pc:spChg>
        <pc:extLst>
          <p:ext xmlns:p="http://schemas.openxmlformats.org/presentationml/2006/main" uri="{D6D511B9-2390-475A-947B-AFAB55BFBCF1}">
            <pc226:cmChg xmlns:pc226="http://schemas.microsoft.com/office/powerpoint/2022/06/main/command" chg="add">
              <pc226:chgData name="Trisha Morrison" userId="036a45ec-5610-4d85-9693-1eae185d2ab3" providerId="ADAL" clId="{CA337144-A561-4D91-8E13-835C6336DB39}" dt="2023-07-13T04:41:46.441" v="5828"/>
              <pc2:cmMkLst xmlns:pc2="http://schemas.microsoft.com/office/powerpoint/2019/9/main/command">
                <pc:docMk/>
                <pc:sldMk cId="1829530866" sldId="327"/>
                <pc2:cmMk id="{5F679249-A0FD-4E1D-B5C9-8835C15B7E1F}"/>
              </pc2:cmMkLst>
            </pc226:cmChg>
          </p:ext>
        </pc:extLst>
      </pc:sldChg>
      <pc:sldChg chg="addSp delSp modSp add mod ord modNotesTx">
        <pc:chgData name="Trisha Morrison" userId="036a45ec-5610-4d85-9693-1eae185d2ab3" providerId="ADAL" clId="{CA337144-A561-4D91-8E13-835C6336DB39}" dt="2023-07-12T01:03:46.181" v="4939" actId="1076"/>
        <pc:sldMkLst>
          <pc:docMk/>
          <pc:sldMk cId="4257351497" sldId="328"/>
        </pc:sldMkLst>
        <pc:spChg chg="mod">
          <ac:chgData name="Trisha Morrison" userId="036a45ec-5610-4d85-9693-1eae185d2ab3" providerId="ADAL" clId="{CA337144-A561-4D91-8E13-835C6336DB39}" dt="2023-07-12T00:57:50.134" v="4920" actId="20577"/>
          <ac:spMkLst>
            <pc:docMk/>
            <pc:sldMk cId="4257351497" sldId="328"/>
            <ac:spMk id="4" creationId="{A99378D9-CEFC-614E-AE70-E7EEF07B2C6B}"/>
          </ac:spMkLst>
        </pc:spChg>
        <pc:spChg chg="mod">
          <ac:chgData name="Trisha Morrison" userId="036a45ec-5610-4d85-9693-1eae185d2ab3" providerId="ADAL" clId="{CA337144-A561-4D91-8E13-835C6336DB39}" dt="2023-07-12T00:52:43.161" v="4744" actId="20577"/>
          <ac:spMkLst>
            <pc:docMk/>
            <pc:sldMk cId="4257351497" sldId="328"/>
            <ac:spMk id="5" creationId="{6431299D-9FE3-2548-81C2-891FDD4C4E87}"/>
          </ac:spMkLst>
        </pc:spChg>
        <pc:picChg chg="add mod">
          <ac:chgData name="Trisha Morrison" userId="036a45ec-5610-4d85-9693-1eae185d2ab3" providerId="ADAL" clId="{CA337144-A561-4D91-8E13-835C6336DB39}" dt="2023-07-12T01:03:46.181" v="4939" actId="1076"/>
          <ac:picMkLst>
            <pc:docMk/>
            <pc:sldMk cId="4257351497" sldId="328"/>
            <ac:picMk id="2" creationId="{188B0DA6-2E56-F637-B2D3-2E3B83B4CED4}"/>
          </ac:picMkLst>
        </pc:picChg>
        <pc:picChg chg="add del mod modCrop">
          <ac:chgData name="Trisha Morrison" userId="036a45ec-5610-4d85-9693-1eae185d2ab3" providerId="ADAL" clId="{CA337144-A561-4D91-8E13-835C6336DB39}" dt="2023-07-12T01:03:32.652" v="4938" actId="478"/>
          <ac:picMkLst>
            <pc:docMk/>
            <pc:sldMk cId="4257351497" sldId="328"/>
            <ac:picMk id="6" creationId="{5FAA1529-D1A4-0B05-D43B-108AF0AAD3C2}"/>
          </ac:picMkLst>
        </pc:picChg>
      </pc:sldChg>
      <pc:sldChg chg="addSp delSp modSp add mod ord modNotesTx">
        <pc:chgData name="Trisha Morrison" userId="036a45ec-5610-4d85-9693-1eae185d2ab3" providerId="ADAL" clId="{CA337144-A561-4D91-8E13-835C6336DB39}" dt="2023-07-13T04:17:59.668" v="5395" actId="20577"/>
        <pc:sldMkLst>
          <pc:docMk/>
          <pc:sldMk cId="3624567148" sldId="329"/>
        </pc:sldMkLst>
        <pc:spChg chg="mod">
          <ac:chgData name="Trisha Morrison" userId="036a45ec-5610-4d85-9693-1eae185d2ab3" providerId="ADAL" clId="{CA337144-A561-4D91-8E13-835C6336DB39}" dt="2023-07-13T04:17:59.668" v="5395" actId="20577"/>
          <ac:spMkLst>
            <pc:docMk/>
            <pc:sldMk cId="3624567148" sldId="329"/>
            <ac:spMk id="2" creationId="{5BC8867D-D23A-E246-96DE-94C7578D226B}"/>
          </ac:spMkLst>
        </pc:spChg>
        <pc:spChg chg="mod">
          <ac:chgData name="Trisha Morrison" userId="036a45ec-5610-4d85-9693-1eae185d2ab3" providerId="ADAL" clId="{CA337144-A561-4D91-8E13-835C6336DB39}" dt="2023-07-11T20:40:10.058" v="601" actId="20577"/>
          <ac:spMkLst>
            <pc:docMk/>
            <pc:sldMk cId="3624567148" sldId="329"/>
            <ac:spMk id="5" creationId="{3FBD04E6-71C6-02DD-8222-5E5A631B3CAD}"/>
          </ac:spMkLst>
        </pc:spChg>
        <pc:picChg chg="add mod">
          <ac:chgData name="Trisha Morrison" userId="036a45ec-5610-4d85-9693-1eae185d2ab3" providerId="ADAL" clId="{CA337144-A561-4D91-8E13-835C6336DB39}" dt="2023-07-11T20:40:42.879" v="631" actId="1076"/>
          <ac:picMkLst>
            <pc:docMk/>
            <pc:sldMk cId="3624567148" sldId="329"/>
            <ac:picMk id="3" creationId="{D65FE2E7-7ABF-34F8-8611-F12CBE689E92}"/>
          </ac:picMkLst>
        </pc:picChg>
        <pc:picChg chg="add del mod">
          <ac:chgData name="Trisha Morrison" userId="036a45ec-5610-4d85-9693-1eae185d2ab3" providerId="ADAL" clId="{CA337144-A561-4D91-8E13-835C6336DB39}" dt="2023-07-12T01:03:12.999" v="4936" actId="478"/>
          <ac:picMkLst>
            <pc:docMk/>
            <pc:sldMk cId="3624567148" sldId="329"/>
            <ac:picMk id="6" creationId="{86443F48-5656-4B3B-C2FA-6A79A7A7CAAA}"/>
          </ac:picMkLst>
        </pc:picChg>
      </pc:sldChg>
      <pc:sldChg chg="addSp delSp modSp add mod ord modNotesTx">
        <pc:chgData name="Trisha Morrison" userId="036a45ec-5610-4d85-9693-1eae185d2ab3" providerId="ADAL" clId="{CA337144-A561-4D91-8E13-835C6336DB39}" dt="2023-07-13T04:19:45.228" v="5398"/>
        <pc:sldMkLst>
          <pc:docMk/>
          <pc:sldMk cId="1197838318" sldId="330"/>
        </pc:sldMkLst>
        <pc:spChg chg="mod">
          <ac:chgData name="Trisha Morrison" userId="036a45ec-5610-4d85-9693-1eae185d2ab3" providerId="ADAL" clId="{CA337144-A561-4D91-8E13-835C6336DB39}" dt="2023-07-13T04:18:06.702" v="5396" actId="20577"/>
          <ac:spMkLst>
            <pc:docMk/>
            <pc:sldMk cId="1197838318" sldId="330"/>
            <ac:spMk id="2" creationId="{5BC8867D-D23A-E246-96DE-94C7578D226B}"/>
          </ac:spMkLst>
        </pc:spChg>
        <pc:picChg chg="del">
          <ac:chgData name="Trisha Morrison" userId="036a45ec-5610-4d85-9693-1eae185d2ab3" providerId="ADAL" clId="{CA337144-A561-4D91-8E13-835C6336DB39}" dt="2023-07-11T20:42:26.504" v="653" actId="478"/>
          <ac:picMkLst>
            <pc:docMk/>
            <pc:sldMk cId="1197838318" sldId="330"/>
            <ac:picMk id="3" creationId="{D65FE2E7-7ABF-34F8-8611-F12CBE689E92}"/>
          </ac:picMkLst>
        </pc:picChg>
        <pc:picChg chg="add mod modCrop">
          <ac:chgData name="Trisha Morrison" userId="036a45ec-5610-4d85-9693-1eae185d2ab3" providerId="ADAL" clId="{CA337144-A561-4D91-8E13-835C6336DB39}" dt="2023-07-12T01:03:02.930" v="4935" actId="1076"/>
          <ac:picMkLst>
            <pc:docMk/>
            <pc:sldMk cId="1197838318" sldId="330"/>
            <ac:picMk id="6" creationId="{E6C72FF6-07ED-E8D9-1674-DFD19973881E}"/>
          </ac:picMkLst>
        </pc:picChg>
        <pc:picChg chg="add del mod">
          <ac:chgData name="Trisha Morrison" userId="036a45ec-5610-4d85-9693-1eae185d2ab3" providerId="ADAL" clId="{CA337144-A561-4D91-8E13-835C6336DB39}" dt="2023-07-12T01:03:19.904" v="4937" actId="478"/>
          <ac:picMkLst>
            <pc:docMk/>
            <pc:sldMk cId="1197838318" sldId="330"/>
            <ac:picMk id="7" creationId="{AFD0EF9C-060B-EE87-27FC-3EA6E910D328}"/>
          </ac:picMkLst>
        </pc:picChg>
      </pc:sldChg>
      <pc:sldChg chg="addSp modSp add mod ord">
        <pc:chgData name="Trisha Morrison" userId="036a45ec-5610-4d85-9693-1eae185d2ab3" providerId="ADAL" clId="{CA337144-A561-4D91-8E13-835C6336DB39}" dt="2023-07-12T00:56:40.351" v="4785" actId="1076"/>
        <pc:sldMkLst>
          <pc:docMk/>
          <pc:sldMk cId="2903082074" sldId="331"/>
        </pc:sldMkLst>
        <pc:spChg chg="mod">
          <ac:chgData name="Trisha Morrison" userId="036a45ec-5610-4d85-9693-1eae185d2ab3" providerId="ADAL" clId="{CA337144-A561-4D91-8E13-835C6336DB39}" dt="2023-07-11T20:47:13.492" v="782" actId="20577"/>
          <ac:spMkLst>
            <pc:docMk/>
            <pc:sldMk cId="2903082074" sldId="331"/>
            <ac:spMk id="2" creationId="{E76453D7-1944-5F48-B8E8-EBBC294E44F0}"/>
          </ac:spMkLst>
        </pc:spChg>
        <pc:spChg chg="mod">
          <ac:chgData name="Trisha Morrison" userId="036a45ec-5610-4d85-9693-1eae185d2ab3" providerId="ADAL" clId="{CA337144-A561-4D91-8E13-835C6336DB39}" dt="2023-07-12T00:53:18.132" v="4779" actId="5793"/>
          <ac:spMkLst>
            <pc:docMk/>
            <pc:sldMk cId="2903082074" sldId="331"/>
            <ac:spMk id="3" creationId="{B115A7CE-B972-E044-B3FB-0E1A4CAAB0CB}"/>
          </ac:spMkLst>
        </pc:spChg>
        <pc:picChg chg="add mod ord">
          <ac:chgData name="Trisha Morrison" userId="036a45ec-5610-4d85-9693-1eae185d2ab3" providerId="ADAL" clId="{CA337144-A561-4D91-8E13-835C6336DB39}" dt="2023-07-12T00:56:40.351" v="4785" actId="1076"/>
          <ac:picMkLst>
            <pc:docMk/>
            <pc:sldMk cId="2903082074" sldId="331"/>
            <ac:picMk id="5" creationId="{B3B6A2CE-C310-24AA-1FC2-A2396030711D}"/>
          </ac:picMkLst>
        </pc:picChg>
      </pc:sldChg>
      <pc:sldChg chg="addSp delSp modSp add mod modNotesTx">
        <pc:chgData name="Trisha Morrison" userId="036a45ec-5610-4d85-9693-1eae185d2ab3" providerId="ADAL" clId="{CA337144-A561-4D91-8E13-835C6336DB39}" dt="2023-07-11T21:41:17.078" v="1317" actId="14100"/>
        <pc:sldMkLst>
          <pc:docMk/>
          <pc:sldMk cId="2197971109" sldId="332"/>
        </pc:sldMkLst>
        <pc:spChg chg="add mod">
          <ac:chgData name="Trisha Morrison" userId="036a45ec-5610-4d85-9693-1eae185d2ab3" providerId="ADAL" clId="{CA337144-A561-4D91-8E13-835C6336DB39}" dt="2023-07-11T21:18:19.748" v="983" actId="1076"/>
          <ac:spMkLst>
            <pc:docMk/>
            <pc:sldMk cId="2197971109" sldId="332"/>
            <ac:spMk id="4" creationId="{695280F4-30A8-9826-4AB6-EDD2DE890343}"/>
          </ac:spMkLst>
        </pc:spChg>
        <pc:picChg chg="add mod modCrop">
          <ac:chgData name="Trisha Morrison" userId="036a45ec-5610-4d85-9693-1eae185d2ab3" providerId="ADAL" clId="{CA337144-A561-4D91-8E13-835C6336DB39}" dt="2023-07-11T21:41:17.078" v="1317" actId="14100"/>
          <ac:picMkLst>
            <pc:docMk/>
            <pc:sldMk cId="2197971109" sldId="332"/>
            <ac:picMk id="6" creationId="{2AFECD4F-63AB-8604-62AC-6A87DA1C0C63}"/>
          </ac:picMkLst>
        </pc:picChg>
        <pc:picChg chg="del">
          <ac:chgData name="Trisha Morrison" userId="036a45ec-5610-4d85-9693-1eae185d2ab3" providerId="ADAL" clId="{CA337144-A561-4D91-8E13-835C6336DB39}" dt="2023-07-11T21:13:40.969" v="980" actId="478"/>
          <ac:picMkLst>
            <pc:docMk/>
            <pc:sldMk cId="2197971109" sldId="332"/>
            <ac:picMk id="7" creationId="{F0C08DF8-3F15-DB4C-8553-CE7AD99ADC3E}"/>
          </ac:picMkLst>
        </pc:picChg>
      </pc:sldChg>
      <pc:sldChg chg="addSp delSp modSp add mod modNotesTx">
        <pc:chgData name="Trisha Morrison" userId="036a45ec-5610-4d85-9693-1eae185d2ab3" providerId="ADAL" clId="{CA337144-A561-4D91-8E13-835C6336DB39}" dt="2023-07-13T04:22:30.995" v="5399" actId="20577"/>
        <pc:sldMkLst>
          <pc:docMk/>
          <pc:sldMk cId="726267729" sldId="333"/>
        </pc:sldMkLst>
        <pc:spChg chg="mod">
          <ac:chgData name="Trisha Morrison" userId="036a45ec-5610-4d85-9693-1eae185d2ab3" providerId="ADAL" clId="{CA337144-A561-4D91-8E13-835C6336DB39}" dt="2023-07-13T03:53:01.468" v="5184" actId="20577"/>
          <ac:spMkLst>
            <pc:docMk/>
            <pc:sldMk cId="726267729" sldId="333"/>
            <ac:spMk id="2" creationId="{E76453D7-1944-5F48-B8E8-EBBC294E44F0}"/>
          </ac:spMkLst>
        </pc:spChg>
        <pc:spChg chg="del mod">
          <ac:chgData name="Trisha Morrison" userId="036a45ec-5610-4d85-9693-1eae185d2ab3" providerId="ADAL" clId="{CA337144-A561-4D91-8E13-835C6336DB39}" dt="2023-07-11T22:04:34.990" v="1911"/>
          <ac:spMkLst>
            <pc:docMk/>
            <pc:sldMk cId="726267729" sldId="333"/>
            <ac:spMk id="6" creationId="{3085D566-349A-D900-E6A9-BD1C939169DA}"/>
          </ac:spMkLst>
        </pc:spChg>
        <pc:picChg chg="add mod">
          <ac:chgData name="Trisha Morrison" userId="036a45ec-5610-4d85-9693-1eae185d2ab3" providerId="ADAL" clId="{CA337144-A561-4D91-8E13-835C6336DB39}" dt="2023-07-11T22:04:54.927" v="1913" actId="1076"/>
          <ac:picMkLst>
            <pc:docMk/>
            <pc:sldMk cId="726267729" sldId="333"/>
            <ac:picMk id="3" creationId="{37C3C4CB-5B6B-B3B6-9C3D-3DDE3566FD99}"/>
          </ac:picMkLst>
        </pc:picChg>
      </pc:sldChg>
      <pc:sldChg chg="add del ord">
        <pc:chgData name="Trisha Morrison" userId="036a45ec-5610-4d85-9693-1eae185d2ab3" providerId="ADAL" clId="{CA337144-A561-4D91-8E13-835C6336DB39}" dt="2023-07-11T21:10:38.012" v="796" actId="2696"/>
        <pc:sldMkLst>
          <pc:docMk/>
          <pc:sldMk cId="3375914148" sldId="333"/>
        </pc:sldMkLst>
      </pc:sldChg>
      <pc:sldChg chg="addSp delSp modSp add mod ord modNotesTx">
        <pc:chgData name="Trisha Morrison" userId="036a45ec-5610-4d85-9693-1eae185d2ab3" providerId="ADAL" clId="{CA337144-A561-4D91-8E13-835C6336DB39}" dt="2023-07-13T04:53:49.828" v="6213" actId="1076"/>
        <pc:sldMkLst>
          <pc:docMk/>
          <pc:sldMk cId="3095511961" sldId="334"/>
        </pc:sldMkLst>
        <pc:spChg chg="mod">
          <ac:chgData name="Trisha Morrison" userId="036a45ec-5610-4d85-9693-1eae185d2ab3" providerId="ADAL" clId="{CA337144-A561-4D91-8E13-835C6336DB39}" dt="2023-07-11T22:05:28.314" v="1934" actId="20577"/>
          <ac:spMkLst>
            <pc:docMk/>
            <pc:sldMk cId="3095511961" sldId="334"/>
            <ac:spMk id="2" creationId="{E76453D7-1944-5F48-B8E8-EBBC294E44F0}"/>
          </ac:spMkLst>
        </pc:spChg>
        <pc:spChg chg="mod">
          <ac:chgData name="Trisha Morrison" userId="036a45ec-5610-4d85-9693-1eae185d2ab3" providerId="ADAL" clId="{CA337144-A561-4D91-8E13-835C6336DB39}" dt="2023-07-13T04:53:49.828" v="6213" actId="1076"/>
          <ac:spMkLst>
            <pc:docMk/>
            <pc:sldMk cId="3095511961" sldId="334"/>
            <ac:spMk id="6" creationId="{3085D566-349A-D900-E6A9-BD1C939169DA}"/>
          </ac:spMkLst>
        </pc:spChg>
        <pc:picChg chg="add del mod">
          <ac:chgData name="Trisha Morrison" userId="036a45ec-5610-4d85-9693-1eae185d2ab3" providerId="ADAL" clId="{CA337144-A561-4D91-8E13-835C6336DB39}" dt="2023-07-13T04:06:47.819" v="5334" actId="21"/>
          <ac:picMkLst>
            <pc:docMk/>
            <pc:sldMk cId="3095511961" sldId="334"/>
            <ac:picMk id="3" creationId="{3503B624-69E8-2FAA-EB89-8944DA459EBF}"/>
          </ac:picMkLst>
        </pc:picChg>
        <pc:picChg chg="add del mod">
          <ac:chgData name="Trisha Morrison" userId="036a45ec-5610-4d85-9693-1eae185d2ab3" providerId="ADAL" clId="{CA337144-A561-4D91-8E13-835C6336DB39}" dt="2023-07-11T23:38:32.434" v="4574"/>
          <ac:picMkLst>
            <pc:docMk/>
            <pc:sldMk cId="3095511961" sldId="334"/>
            <ac:picMk id="4" creationId="{A41FBA1F-C535-F41D-149D-FFA0B6F7640F}"/>
          </ac:picMkLst>
        </pc:picChg>
      </pc:sldChg>
      <pc:sldChg chg="addSp delSp modSp add mod modNotesTx">
        <pc:chgData name="Trisha Morrison" userId="036a45ec-5610-4d85-9693-1eae185d2ab3" providerId="ADAL" clId="{CA337144-A561-4D91-8E13-835C6336DB39}" dt="2023-07-13T04:54:03.850" v="6228" actId="20577"/>
        <pc:sldMkLst>
          <pc:docMk/>
          <pc:sldMk cId="2893695362" sldId="335"/>
        </pc:sldMkLst>
        <pc:spChg chg="mod">
          <ac:chgData name="Trisha Morrison" userId="036a45ec-5610-4d85-9693-1eae185d2ab3" providerId="ADAL" clId="{CA337144-A561-4D91-8E13-835C6336DB39}" dt="2023-07-11T22:56:36.652" v="3436" actId="20577"/>
          <ac:spMkLst>
            <pc:docMk/>
            <pc:sldMk cId="2893695362" sldId="335"/>
            <ac:spMk id="2" creationId="{E76453D7-1944-5F48-B8E8-EBBC294E44F0}"/>
          </ac:spMkLst>
        </pc:spChg>
        <pc:spChg chg="add del mod">
          <ac:chgData name="Trisha Morrison" userId="036a45ec-5610-4d85-9693-1eae185d2ab3" providerId="ADAL" clId="{CA337144-A561-4D91-8E13-835C6336DB39}" dt="2023-07-11T22:57:53.655" v="3459" actId="931"/>
          <ac:spMkLst>
            <pc:docMk/>
            <pc:sldMk cId="2893695362" sldId="335"/>
            <ac:spMk id="6" creationId="{3085D566-349A-D900-E6A9-BD1C939169DA}"/>
          </ac:spMkLst>
        </pc:spChg>
        <pc:picChg chg="add del">
          <ac:chgData name="Trisha Morrison" userId="036a45ec-5610-4d85-9693-1eae185d2ab3" providerId="ADAL" clId="{CA337144-A561-4D91-8E13-835C6336DB39}" dt="2023-07-11T22:57:41.828" v="3457" actId="478"/>
          <ac:picMkLst>
            <pc:docMk/>
            <pc:sldMk cId="2893695362" sldId="335"/>
            <ac:picMk id="3" creationId="{3503B624-69E8-2FAA-EB89-8944DA459EBF}"/>
          </ac:picMkLst>
        </pc:picChg>
        <pc:picChg chg="add del mod modCrop">
          <ac:chgData name="Trisha Morrison" userId="036a45ec-5610-4d85-9693-1eae185d2ab3" providerId="ADAL" clId="{CA337144-A561-4D91-8E13-835C6336DB39}" dt="2023-07-11T22:57:34.191" v="3454" actId="931"/>
          <ac:picMkLst>
            <pc:docMk/>
            <pc:sldMk cId="2893695362" sldId="335"/>
            <ac:picMk id="5" creationId="{66CC3964-F8C3-959E-DDE5-FC2ECE544ACC}"/>
          </ac:picMkLst>
        </pc:picChg>
        <pc:picChg chg="add mod modCrop">
          <ac:chgData name="Trisha Morrison" userId="036a45ec-5610-4d85-9693-1eae185d2ab3" providerId="ADAL" clId="{CA337144-A561-4D91-8E13-835C6336DB39}" dt="2023-07-11T22:58:37.087" v="3466" actId="14100"/>
          <ac:picMkLst>
            <pc:docMk/>
            <pc:sldMk cId="2893695362" sldId="335"/>
            <ac:picMk id="8" creationId="{78B626FB-2C12-0DCF-CDEC-67A39EC24F24}"/>
          </ac:picMkLst>
        </pc:picChg>
      </pc:sldChg>
      <pc:sldChg chg="addSp delSp modSp add mod ord modNotesTx">
        <pc:chgData name="Trisha Morrison" userId="036a45ec-5610-4d85-9693-1eae185d2ab3" providerId="ADAL" clId="{CA337144-A561-4D91-8E13-835C6336DB39}" dt="2023-07-13T04:51:31.745" v="6128" actId="20577"/>
        <pc:sldMkLst>
          <pc:docMk/>
          <pc:sldMk cId="4186908121" sldId="336"/>
        </pc:sldMkLst>
        <pc:spChg chg="mod">
          <ac:chgData name="Trisha Morrison" userId="036a45ec-5610-4d85-9693-1eae185d2ab3" providerId="ADAL" clId="{CA337144-A561-4D91-8E13-835C6336DB39}" dt="2023-07-11T23:21:40.071" v="3775" actId="20577"/>
          <ac:spMkLst>
            <pc:docMk/>
            <pc:sldMk cId="4186908121" sldId="336"/>
            <ac:spMk id="2" creationId="{E76453D7-1944-5F48-B8E8-EBBC294E44F0}"/>
          </ac:spMkLst>
        </pc:spChg>
        <pc:spChg chg="add mod">
          <ac:chgData name="Trisha Morrison" userId="036a45ec-5610-4d85-9693-1eae185d2ab3" providerId="ADAL" clId="{CA337144-A561-4D91-8E13-835C6336DB39}" dt="2023-07-13T04:51:31.745" v="6128" actId="20577"/>
          <ac:spMkLst>
            <pc:docMk/>
            <pc:sldMk cId="4186908121" sldId="336"/>
            <ac:spMk id="5" creationId="{652708E5-EA98-92F1-C75C-900F10110BB2}"/>
          </ac:spMkLst>
        </pc:spChg>
        <pc:picChg chg="del">
          <ac:chgData name="Trisha Morrison" userId="036a45ec-5610-4d85-9693-1eae185d2ab3" providerId="ADAL" clId="{CA337144-A561-4D91-8E13-835C6336DB39}" dt="2023-07-11T23:21:52.990" v="3776" actId="478"/>
          <ac:picMkLst>
            <pc:docMk/>
            <pc:sldMk cId="4186908121" sldId="336"/>
            <ac:picMk id="3" creationId="{37C3C4CB-5B6B-B3B6-9C3D-3DDE3566FD99}"/>
          </ac:picMkLst>
        </pc:picChg>
      </pc:sldChg>
      <pc:sldChg chg="delSp modSp add del mod ord modNotesTx">
        <pc:chgData name="Trisha Morrison" userId="036a45ec-5610-4d85-9693-1eae185d2ab3" providerId="ADAL" clId="{CA337144-A561-4D91-8E13-835C6336DB39}" dt="2023-07-13T04:49:28.771" v="6077" actId="2696"/>
        <pc:sldMkLst>
          <pc:docMk/>
          <pc:sldMk cId="2002586346" sldId="337"/>
        </pc:sldMkLst>
        <pc:spChg chg="mod">
          <ac:chgData name="Trisha Morrison" userId="036a45ec-5610-4d85-9693-1eae185d2ab3" providerId="ADAL" clId="{CA337144-A561-4D91-8E13-835C6336DB39}" dt="2023-07-13T03:59:42.476" v="5243" actId="20577"/>
          <ac:spMkLst>
            <pc:docMk/>
            <pc:sldMk cId="2002586346" sldId="337"/>
            <ac:spMk id="4" creationId="{A99378D9-CEFC-614E-AE70-E7EEF07B2C6B}"/>
          </ac:spMkLst>
        </pc:spChg>
        <pc:spChg chg="mod">
          <ac:chgData name="Trisha Morrison" userId="036a45ec-5610-4d85-9693-1eae185d2ab3" providerId="ADAL" clId="{CA337144-A561-4D91-8E13-835C6336DB39}" dt="2023-07-11T23:39:07.919" v="4612" actId="20577"/>
          <ac:spMkLst>
            <pc:docMk/>
            <pc:sldMk cId="2002586346" sldId="337"/>
            <ac:spMk id="5" creationId="{6431299D-9FE3-2548-81C2-891FDD4C4E87}"/>
          </ac:spMkLst>
        </pc:spChg>
        <pc:picChg chg="del">
          <ac:chgData name="Trisha Morrison" userId="036a45ec-5610-4d85-9693-1eae185d2ab3" providerId="ADAL" clId="{CA337144-A561-4D91-8E13-835C6336DB39}" dt="2023-07-11T23:39:03.872" v="4611" actId="478"/>
          <ac:picMkLst>
            <pc:docMk/>
            <pc:sldMk cId="2002586346" sldId="337"/>
            <ac:picMk id="2" creationId="{188B0DA6-2E56-F637-B2D3-2E3B83B4CED4}"/>
          </ac:picMkLst>
        </pc:picChg>
      </pc:sldChg>
      <pc:sldChg chg="ord">
        <pc:chgData name="Trisha Morrison" userId="036a45ec-5610-4d85-9693-1eae185d2ab3" providerId="ADAL" clId="{CA337144-A561-4D91-8E13-835C6336DB39}" dt="2023-07-13T04:01:42.312" v="5255"/>
        <pc:sldMkLst>
          <pc:docMk/>
          <pc:sldMk cId="1496366535" sldId="339"/>
        </pc:sldMkLst>
      </pc:sldChg>
      <pc:sldChg chg="addSp modSp add mod modNotesTx">
        <pc:chgData name="Trisha Morrison" userId="036a45ec-5610-4d85-9693-1eae185d2ab3" providerId="ADAL" clId="{CA337144-A561-4D91-8E13-835C6336DB39}" dt="2023-07-13T04:05:25.943" v="5281" actId="20577"/>
        <pc:sldMkLst>
          <pc:docMk/>
          <pc:sldMk cId="996749472" sldId="340"/>
        </pc:sldMkLst>
        <pc:spChg chg="mod">
          <ac:chgData name="Trisha Morrison" userId="036a45ec-5610-4d85-9693-1eae185d2ab3" providerId="ADAL" clId="{CA337144-A561-4D91-8E13-835C6336DB39}" dt="2023-07-13T04:02:32.912" v="5259" actId="20577"/>
          <ac:spMkLst>
            <pc:docMk/>
            <pc:sldMk cId="996749472" sldId="340"/>
            <ac:spMk id="4" creationId="{A99378D9-CEFC-614E-AE70-E7EEF07B2C6B}"/>
          </ac:spMkLst>
        </pc:spChg>
        <pc:picChg chg="add mod">
          <ac:chgData name="Trisha Morrison" userId="036a45ec-5610-4d85-9693-1eae185d2ab3" providerId="ADAL" clId="{CA337144-A561-4D91-8E13-835C6336DB39}" dt="2023-07-13T04:05:14.923" v="5280" actId="1076"/>
          <ac:picMkLst>
            <pc:docMk/>
            <pc:sldMk cId="996749472" sldId="340"/>
            <ac:picMk id="1026" creationId="{875A0C83-B2DE-FA70-E010-4F902397C507}"/>
          </ac:picMkLst>
        </pc:picChg>
      </pc:sldChg>
      <pc:sldChg chg="addSp delSp modSp add del mod modNotesTx">
        <pc:chgData name="Trisha Morrison" userId="036a45ec-5610-4d85-9693-1eae185d2ab3" providerId="ADAL" clId="{CA337144-A561-4D91-8E13-835C6336DB39}" dt="2023-07-13T03:58:42.157" v="5232" actId="47"/>
        <pc:sldMkLst>
          <pc:docMk/>
          <pc:sldMk cId="2011066964" sldId="340"/>
        </pc:sldMkLst>
        <pc:spChg chg="mod">
          <ac:chgData name="Trisha Morrison" userId="036a45ec-5610-4d85-9693-1eae185d2ab3" providerId="ADAL" clId="{CA337144-A561-4D91-8E13-835C6336DB39}" dt="2023-07-13T03:55:22.123" v="5221" actId="20577"/>
          <ac:spMkLst>
            <pc:docMk/>
            <pc:sldMk cId="2011066964" sldId="340"/>
            <ac:spMk id="2" creationId="{E76453D7-1944-5F48-B8E8-EBBC294E44F0}"/>
          </ac:spMkLst>
        </pc:spChg>
        <pc:spChg chg="add mod">
          <ac:chgData name="Trisha Morrison" userId="036a45ec-5610-4d85-9693-1eae185d2ab3" providerId="ADAL" clId="{CA337144-A561-4D91-8E13-835C6336DB39}" dt="2023-07-13T03:54:54.966" v="5188" actId="478"/>
          <ac:spMkLst>
            <pc:docMk/>
            <pc:sldMk cId="2011066964" sldId="340"/>
            <ac:spMk id="5" creationId="{4381E1AB-907B-014E-4BCB-2DDA818C00FE}"/>
          </ac:spMkLst>
        </pc:spChg>
        <pc:picChg chg="del">
          <ac:chgData name="Trisha Morrison" userId="036a45ec-5610-4d85-9693-1eae185d2ab3" providerId="ADAL" clId="{CA337144-A561-4D91-8E13-835C6336DB39}" dt="2023-07-13T03:54:54.966" v="5188" actId="478"/>
          <ac:picMkLst>
            <pc:docMk/>
            <pc:sldMk cId="2011066964" sldId="340"/>
            <ac:picMk id="3" creationId="{37C3C4CB-5B6B-B3B6-9C3D-3DDE3566FD99}"/>
          </ac:picMkLst>
        </pc:picChg>
      </pc:sldChg>
      <pc:sldChg chg="modSp add del mod">
        <pc:chgData name="Trisha Morrison" userId="036a45ec-5610-4d85-9693-1eae185d2ab3" providerId="ADAL" clId="{CA337144-A561-4D91-8E13-835C6336DB39}" dt="2023-07-13T03:58:46.184" v="5233" actId="47"/>
        <pc:sldMkLst>
          <pc:docMk/>
          <pc:sldMk cId="2096639369" sldId="341"/>
        </pc:sldMkLst>
        <pc:spChg chg="mod">
          <ac:chgData name="Trisha Morrison" userId="036a45ec-5610-4d85-9693-1eae185d2ab3" providerId="ADAL" clId="{CA337144-A561-4D91-8E13-835C6336DB39}" dt="2023-07-13T03:55:33.983" v="5223" actId="20577"/>
          <ac:spMkLst>
            <pc:docMk/>
            <pc:sldMk cId="2096639369" sldId="341"/>
            <ac:spMk id="2" creationId="{E76453D7-1944-5F48-B8E8-EBBC294E44F0}"/>
          </ac:spMkLst>
        </pc:spChg>
      </pc:sldChg>
      <pc:sldChg chg="modSp add del mod ord">
        <pc:chgData name="Trisha Morrison" userId="036a45ec-5610-4d85-9693-1eae185d2ab3" providerId="ADAL" clId="{CA337144-A561-4D91-8E13-835C6336DB39}" dt="2023-07-13T04:49:08.569" v="6075" actId="47"/>
        <pc:sldMkLst>
          <pc:docMk/>
          <pc:sldMk cId="3599421806" sldId="341"/>
        </pc:sldMkLst>
        <pc:spChg chg="mod">
          <ac:chgData name="Trisha Morrison" userId="036a45ec-5610-4d85-9693-1eae185d2ab3" providerId="ADAL" clId="{CA337144-A561-4D91-8E13-835C6336DB39}" dt="2023-07-13T04:04:06.741" v="5270" actId="20577"/>
          <ac:spMkLst>
            <pc:docMk/>
            <pc:sldMk cId="3599421806" sldId="341"/>
            <ac:spMk id="4" creationId="{A99378D9-CEFC-614E-AE70-E7EEF07B2C6B}"/>
          </ac:spMkLst>
        </pc:spChg>
      </pc:sldChg>
      <pc:sldChg chg="addSp modSp add mod">
        <pc:chgData name="Trisha Morrison" userId="036a45ec-5610-4d85-9693-1eae185d2ab3" providerId="ADAL" clId="{CA337144-A561-4D91-8E13-835C6336DB39}" dt="2023-07-13T04:06:52.462" v="5336" actId="1076"/>
        <pc:sldMkLst>
          <pc:docMk/>
          <pc:sldMk cId="1171656108" sldId="342"/>
        </pc:sldMkLst>
        <pc:spChg chg="mod">
          <ac:chgData name="Trisha Morrison" userId="036a45ec-5610-4d85-9693-1eae185d2ab3" providerId="ADAL" clId="{CA337144-A561-4D91-8E13-835C6336DB39}" dt="2023-07-13T04:06:42.921" v="5333" actId="20577"/>
          <ac:spMkLst>
            <pc:docMk/>
            <pc:sldMk cId="1171656108" sldId="342"/>
            <ac:spMk id="4" creationId="{A99378D9-CEFC-614E-AE70-E7EEF07B2C6B}"/>
          </ac:spMkLst>
        </pc:spChg>
        <pc:picChg chg="add mod">
          <ac:chgData name="Trisha Morrison" userId="036a45ec-5610-4d85-9693-1eae185d2ab3" providerId="ADAL" clId="{CA337144-A561-4D91-8E13-835C6336DB39}" dt="2023-07-13T04:06:52.462" v="5336" actId="1076"/>
          <ac:picMkLst>
            <pc:docMk/>
            <pc:sldMk cId="1171656108" sldId="342"/>
            <ac:picMk id="2" creationId="{C816F8E1-7546-BBEF-FFAC-DB6300F99A79}"/>
          </ac:picMkLst>
        </pc:picChg>
      </pc:sldChg>
      <pc:sldChg chg="addSp modSp new mod">
        <pc:chgData name="Trisha Morrison" userId="036a45ec-5610-4d85-9693-1eae185d2ab3" providerId="ADAL" clId="{CA337144-A561-4D91-8E13-835C6336DB39}" dt="2023-07-13T04:42:49.228" v="5879" actId="1076"/>
        <pc:sldMkLst>
          <pc:docMk/>
          <pc:sldMk cId="1297037816" sldId="343"/>
        </pc:sldMkLst>
        <pc:spChg chg="mod">
          <ac:chgData name="Trisha Morrison" userId="036a45ec-5610-4d85-9693-1eae185d2ab3" providerId="ADAL" clId="{CA337144-A561-4D91-8E13-835C6336DB39}" dt="2023-07-13T04:42:37.292" v="5877" actId="20577"/>
          <ac:spMkLst>
            <pc:docMk/>
            <pc:sldMk cId="1297037816" sldId="343"/>
            <ac:spMk id="2" creationId="{C34DD578-5302-69FC-8D41-42BE90D8D709}"/>
          </ac:spMkLst>
        </pc:spChg>
        <pc:picChg chg="add mod">
          <ac:chgData name="Trisha Morrison" userId="036a45ec-5610-4d85-9693-1eae185d2ab3" providerId="ADAL" clId="{CA337144-A561-4D91-8E13-835C6336DB39}" dt="2023-07-13T04:42:49.228" v="5879" actId="1076"/>
          <ac:picMkLst>
            <pc:docMk/>
            <pc:sldMk cId="1297037816" sldId="343"/>
            <ac:picMk id="4" creationId="{9D73EDC3-D247-379D-27F4-EA8C42D954AB}"/>
          </ac:picMkLst>
        </pc:picChg>
      </pc:sldChg>
      <pc:sldChg chg="add del">
        <pc:chgData name="Trisha Morrison" userId="036a45ec-5610-4d85-9693-1eae185d2ab3" providerId="ADAL" clId="{CA337144-A561-4D91-8E13-835C6336DB39}" dt="2023-07-13T04:45:08.212" v="6008" actId="2696"/>
        <pc:sldMkLst>
          <pc:docMk/>
          <pc:sldMk cId="333572485" sldId="344"/>
        </pc:sldMkLst>
      </pc:sldChg>
      <pc:sldChg chg="addSp delSp modSp add mod">
        <pc:chgData name="Trisha Morrison" userId="036a45ec-5610-4d85-9693-1eae185d2ab3" providerId="ADAL" clId="{CA337144-A561-4D91-8E13-835C6336DB39}" dt="2023-07-13T04:44:45.176" v="6003" actId="1076"/>
        <pc:sldMkLst>
          <pc:docMk/>
          <pc:sldMk cId="603524528" sldId="345"/>
        </pc:sldMkLst>
        <pc:spChg chg="mod">
          <ac:chgData name="Trisha Morrison" userId="036a45ec-5610-4d85-9693-1eae185d2ab3" providerId="ADAL" clId="{CA337144-A561-4D91-8E13-835C6336DB39}" dt="2023-07-13T04:17:41.796" v="5382" actId="20577"/>
          <ac:spMkLst>
            <pc:docMk/>
            <pc:sldMk cId="603524528" sldId="345"/>
            <ac:spMk id="2" creationId="{C34DD578-5302-69FC-8D41-42BE90D8D709}"/>
          </ac:spMkLst>
        </pc:spChg>
        <pc:spChg chg="del">
          <ac:chgData name="Trisha Morrison" userId="036a45ec-5610-4d85-9693-1eae185d2ab3" providerId="ADAL" clId="{CA337144-A561-4D91-8E13-835C6336DB39}" dt="2023-07-13T04:44:43.413" v="6002"/>
          <ac:spMkLst>
            <pc:docMk/>
            <pc:sldMk cId="603524528" sldId="345"/>
            <ac:spMk id="3" creationId="{25BD0DDE-87CD-545C-2B0D-290FFEFB43AA}"/>
          </ac:spMkLst>
        </pc:spChg>
        <pc:picChg chg="add mod">
          <ac:chgData name="Trisha Morrison" userId="036a45ec-5610-4d85-9693-1eae185d2ab3" providerId="ADAL" clId="{CA337144-A561-4D91-8E13-835C6336DB39}" dt="2023-07-13T04:44:45.176" v="6003" actId="1076"/>
          <ac:picMkLst>
            <pc:docMk/>
            <pc:sldMk cId="603524528" sldId="345"/>
            <ac:picMk id="4" creationId="{822FD2B5-B82B-5230-685E-2D20E7FFC095}"/>
          </ac:picMkLst>
        </pc:picChg>
      </pc:sldChg>
      <pc:sldChg chg="addSp delSp modSp add mod">
        <pc:chgData name="Trisha Morrison" userId="036a45ec-5610-4d85-9693-1eae185d2ab3" providerId="ADAL" clId="{CA337144-A561-4D91-8E13-835C6336DB39}" dt="2023-07-13T04:45:03.490" v="6007"/>
        <pc:sldMkLst>
          <pc:docMk/>
          <pc:sldMk cId="3791160751" sldId="346"/>
        </pc:sldMkLst>
        <pc:spChg chg="mod">
          <ac:chgData name="Trisha Morrison" userId="036a45ec-5610-4d85-9693-1eae185d2ab3" providerId="ADAL" clId="{CA337144-A561-4D91-8E13-835C6336DB39}" dt="2023-07-13T04:44:53.351" v="6006" actId="20577"/>
          <ac:spMkLst>
            <pc:docMk/>
            <pc:sldMk cId="3791160751" sldId="346"/>
            <ac:spMk id="2" creationId="{C34DD578-5302-69FC-8D41-42BE90D8D709}"/>
          </ac:spMkLst>
        </pc:spChg>
        <pc:spChg chg="del">
          <ac:chgData name="Trisha Morrison" userId="036a45ec-5610-4d85-9693-1eae185d2ab3" providerId="ADAL" clId="{CA337144-A561-4D91-8E13-835C6336DB39}" dt="2023-07-13T04:45:03.490" v="6007"/>
          <ac:spMkLst>
            <pc:docMk/>
            <pc:sldMk cId="3791160751" sldId="346"/>
            <ac:spMk id="3" creationId="{25BD0DDE-87CD-545C-2B0D-290FFEFB43AA}"/>
          </ac:spMkLst>
        </pc:spChg>
        <pc:picChg chg="add mod">
          <ac:chgData name="Trisha Morrison" userId="036a45ec-5610-4d85-9693-1eae185d2ab3" providerId="ADAL" clId="{CA337144-A561-4D91-8E13-835C6336DB39}" dt="2023-07-13T04:45:03.490" v="6007"/>
          <ac:picMkLst>
            <pc:docMk/>
            <pc:sldMk cId="3791160751" sldId="346"/>
            <ac:picMk id="4" creationId="{B1EF838C-5441-5BFF-85DF-A7ECAAC5260F}"/>
          </ac:picMkLst>
        </pc:picChg>
      </pc:sldChg>
      <pc:sldChg chg="add">
        <pc:chgData name="Trisha Morrison" userId="036a45ec-5610-4d85-9693-1eae185d2ab3" providerId="ADAL" clId="{CA337144-A561-4D91-8E13-835C6336DB39}" dt="2023-07-13T04:24:51.693" v="5400" actId="2890"/>
        <pc:sldMkLst>
          <pc:docMk/>
          <pc:sldMk cId="2537591896" sldId="347"/>
        </pc:sldMkLst>
      </pc:sldChg>
      <pc:sldChg chg="addSp delSp modSp add mod">
        <pc:chgData name="Trisha Morrison" userId="036a45ec-5610-4d85-9693-1eae185d2ab3" providerId="ADAL" clId="{CA337144-A561-4D91-8E13-835C6336DB39}" dt="2023-07-13T04:43:34.778" v="5895" actId="14100"/>
        <pc:sldMkLst>
          <pc:docMk/>
          <pc:sldMk cId="2150539623" sldId="348"/>
        </pc:sldMkLst>
        <pc:spChg chg="mod">
          <ac:chgData name="Trisha Morrison" userId="036a45ec-5610-4d85-9693-1eae185d2ab3" providerId="ADAL" clId="{CA337144-A561-4D91-8E13-835C6336DB39}" dt="2023-07-13T04:43:24.158" v="5891" actId="20577"/>
          <ac:spMkLst>
            <pc:docMk/>
            <pc:sldMk cId="2150539623" sldId="348"/>
            <ac:spMk id="2" creationId="{C34DD578-5302-69FC-8D41-42BE90D8D709}"/>
          </ac:spMkLst>
        </pc:spChg>
        <pc:spChg chg="del">
          <ac:chgData name="Trisha Morrison" userId="036a45ec-5610-4d85-9693-1eae185d2ab3" providerId="ADAL" clId="{CA337144-A561-4D91-8E13-835C6336DB39}" dt="2023-07-13T04:43:28.223" v="5893"/>
          <ac:spMkLst>
            <pc:docMk/>
            <pc:sldMk cId="2150539623" sldId="348"/>
            <ac:spMk id="3" creationId="{25BD0DDE-87CD-545C-2B0D-290FFEFB43AA}"/>
          </ac:spMkLst>
        </pc:spChg>
        <pc:picChg chg="del">
          <ac:chgData name="Trisha Morrison" userId="036a45ec-5610-4d85-9693-1eae185d2ab3" providerId="ADAL" clId="{CA337144-A561-4D91-8E13-835C6336DB39}" dt="2023-07-13T04:43:26.334" v="5892" actId="478"/>
          <ac:picMkLst>
            <pc:docMk/>
            <pc:sldMk cId="2150539623" sldId="348"/>
            <ac:picMk id="4" creationId="{9D73EDC3-D247-379D-27F4-EA8C42D954AB}"/>
          </ac:picMkLst>
        </pc:picChg>
        <pc:picChg chg="add mod">
          <ac:chgData name="Trisha Morrison" userId="036a45ec-5610-4d85-9693-1eae185d2ab3" providerId="ADAL" clId="{CA337144-A561-4D91-8E13-835C6336DB39}" dt="2023-07-13T04:43:34.778" v="5895" actId="14100"/>
          <ac:picMkLst>
            <pc:docMk/>
            <pc:sldMk cId="2150539623" sldId="348"/>
            <ac:picMk id="5" creationId="{B7F1EA97-F877-AC37-0FEE-A486B3DFF1E2}"/>
          </ac:picMkLst>
        </pc:picChg>
      </pc:sldChg>
      <pc:sldChg chg="addSp delSp modSp add mod modNotesTx">
        <pc:chgData name="Trisha Morrison" userId="036a45ec-5610-4d85-9693-1eae185d2ab3" providerId="ADAL" clId="{CA337144-A561-4D91-8E13-835C6336DB39}" dt="2023-07-13T04:44:31.269" v="6001" actId="20577"/>
        <pc:sldMkLst>
          <pc:docMk/>
          <pc:sldMk cId="3100428628" sldId="349"/>
        </pc:sldMkLst>
        <pc:spChg chg="mod">
          <ac:chgData name="Trisha Morrison" userId="036a45ec-5610-4d85-9693-1eae185d2ab3" providerId="ADAL" clId="{CA337144-A561-4D91-8E13-835C6336DB39}" dt="2023-07-13T04:44:05.839" v="5911" actId="20577"/>
          <ac:spMkLst>
            <pc:docMk/>
            <pc:sldMk cId="3100428628" sldId="349"/>
            <ac:spMk id="2" creationId="{C34DD578-5302-69FC-8D41-42BE90D8D709}"/>
          </ac:spMkLst>
        </pc:spChg>
        <pc:spChg chg="add mod">
          <ac:chgData name="Trisha Morrison" userId="036a45ec-5610-4d85-9693-1eae185d2ab3" providerId="ADAL" clId="{CA337144-A561-4D91-8E13-835C6336DB39}" dt="2023-07-13T04:44:23.182" v="5970" actId="478"/>
          <ac:spMkLst>
            <pc:docMk/>
            <pc:sldMk cId="3100428628" sldId="349"/>
            <ac:spMk id="4" creationId="{E0944278-9404-9DBE-9728-3F132E4E4A26}"/>
          </ac:spMkLst>
        </pc:spChg>
        <pc:picChg chg="del">
          <ac:chgData name="Trisha Morrison" userId="036a45ec-5610-4d85-9693-1eae185d2ab3" providerId="ADAL" clId="{CA337144-A561-4D91-8E13-835C6336DB39}" dt="2023-07-13T04:44:23.182" v="5970" actId="478"/>
          <ac:picMkLst>
            <pc:docMk/>
            <pc:sldMk cId="3100428628" sldId="349"/>
            <ac:picMk id="5" creationId="{B7F1EA97-F877-AC37-0FEE-A486B3DFF1E2}"/>
          </ac:picMkLst>
        </pc:picChg>
      </pc:sldChg>
    </pc:docChg>
  </pc:docChgLst>
  <pc:docChgLst>
    <pc:chgData name="Trisha" userId="036a45ec-5610-4d85-9693-1eae185d2ab3" providerId="ADAL" clId="{CA337144-A561-4D91-8E13-835C6336DB39}"/>
    <pc:docChg chg="undo custSel addSld delSld modSld modNotesMaster modHandout">
      <pc:chgData name="Trisha" userId="036a45ec-5610-4d85-9693-1eae185d2ab3" providerId="ADAL" clId="{CA337144-A561-4D91-8E13-835C6336DB39}" dt="2023-07-17T00:52:10.352" v="481"/>
      <pc:docMkLst>
        <pc:docMk/>
      </pc:docMkLst>
      <pc:sldChg chg="modSp add mod modNotesTx">
        <pc:chgData name="Trisha" userId="036a45ec-5610-4d85-9693-1eae185d2ab3" providerId="ADAL" clId="{CA337144-A561-4D91-8E13-835C6336DB39}" dt="2023-07-16T23:33:03.039" v="411" actId="113"/>
        <pc:sldMkLst>
          <pc:docMk/>
          <pc:sldMk cId="3494649839" sldId="258"/>
        </pc:sldMkLst>
        <pc:spChg chg="mod">
          <ac:chgData name="Trisha" userId="036a45ec-5610-4d85-9693-1eae185d2ab3" providerId="ADAL" clId="{CA337144-A561-4D91-8E13-835C6336DB39}" dt="2023-07-16T22:20:59.633" v="255" actId="14100"/>
          <ac:spMkLst>
            <pc:docMk/>
            <pc:sldMk cId="3494649839" sldId="258"/>
            <ac:spMk id="2" creationId="{72BA1E81-92E4-FC64-6F84-C2B7C5AC4162}"/>
          </ac:spMkLst>
        </pc:spChg>
        <pc:picChg chg="mod">
          <ac:chgData name="Trisha" userId="036a45ec-5610-4d85-9693-1eae185d2ab3" providerId="ADAL" clId="{CA337144-A561-4D91-8E13-835C6336DB39}" dt="2023-07-16T22:21:04.707" v="257" actId="1076"/>
          <ac:picMkLst>
            <pc:docMk/>
            <pc:sldMk cId="3494649839" sldId="258"/>
            <ac:picMk id="5" creationId="{70BE7553-9B64-9FBB-737C-B594E88BCF15}"/>
          </ac:picMkLst>
        </pc:picChg>
        <pc:picChg chg="mod">
          <ac:chgData name="Trisha" userId="036a45ec-5610-4d85-9693-1eae185d2ab3" providerId="ADAL" clId="{CA337144-A561-4D91-8E13-835C6336DB39}" dt="2023-07-16T22:21:02.543" v="256" actId="1076"/>
          <ac:picMkLst>
            <pc:docMk/>
            <pc:sldMk cId="3494649839" sldId="258"/>
            <ac:picMk id="8" creationId="{FD214EC0-1079-2925-2475-3D8F6F06EFD1}"/>
          </ac:picMkLst>
        </pc:picChg>
      </pc:sldChg>
      <pc:sldChg chg="modNotes modNotesTx">
        <pc:chgData name="Trisha" userId="036a45ec-5610-4d85-9693-1eae185d2ab3" providerId="ADAL" clId="{CA337144-A561-4D91-8E13-835C6336DB39}" dt="2023-07-17T00:52:10.352" v="481"/>
        <pc:sldMkLst>
          <pc:docMk/>
          <pc:sldMk cId="3467293756" sldId="266"/>
        </pc:sldMkLst>
      </pc:sldChg>
      <pc:sldChg chg="modNotes modNotesTx">
        <pc:chgData name="Trisha" userId="036a45ec-5610-4d85-9693-1eae185d2ab3" providerId="ADAL" clId="{CA337144-A561-4D91-8E13-835C6336DB39}" dt="2023-07-17T00:52:10.352" v="481"/>
        <pc:sldMkLst>
          <pc:docMk/>
          <pc:sldMk cId="947929647" sldId="267"/>
        </pc:sldMkLst>
      </pc:sldChg>
      <pc:sldChg chg="modNotesTx">
        <pc:chgData name="Trisha" userId="036a45ec-5610-4d85-9693-1eae185d2ab3" providerId="ADAL" clId="{CA337144-A561-4D91-8E13-835C6336DB39}" dt="2023-07-16T23:30:06.818" v="353" actId="6549"/>
        <pc:sldMkLst>
          <pc:docMk/>
          <pc:sldMk cId="64301245" sldId="284"/>
        </pc:sldMkLst>
      </pc:sldChg>
      <pc:sldChg chg="modNotesTx">
        <pc:chgData name="Trisha" userId="036a45ec-5610-4d85-9693-1eae185d2ab3" providerId="ADAL" clId="{CA337144-A561-4D91-8E13-835C6336DB39}" dt="2023-07-16T23:29:42.609" v="330" actId="113"/>
        <pc:sldMkLst>
          <pc:docMk/>
          <pc:sldMk cId="1709379500" sldId="286"/>
        </pc:sldMkLst>
      </pc:sldChg>
      <pc:sldChg chg="delSp mod modNotesTx">
        <pc:chgData name="Trisha" userId="036a45ec-5610-4d85-9693-1eae185d2ab3" providerId="ADAL" clId="{CA337144-A561-4D91-8E13-835C6336DB39}" dt="2023-07-16T23:32:37.161" v="401" actId="113"/>
        <pc:sldMkLst>
          <pc:docMk/>
          <pc:sldMk cId="2745947554" sldId="305"/>
        </pc:sldMkLst>
        <pc:grpChg chg="del">
          <ac:chgData name="Trisha" userId="036a45ec-5610-4d85-9693-1eae185d2ab3" providerId="ADAL" clId="{CA337144-A561-4D91-8E13-835C6336DB39}" dt="2023-07-16T20:03:26.819" v="33" actId="478"/>
          <ac:grpSpMkLst>
            <pc:docMk/>
            <pc:sldMk cId="2745947554" sldId="305"/>
            <ac:grpSpMk id="22" creationId="{104D7C07-B0B2-4184-B925-E0E0EAE9CF7C}"/>
          </ac:grpSpMkLst>
        </pc:grpChg>
        <pc:grpChg chg="del">
          <ac:chgData name="Trisha" userId="036a45ec-5610-4d85-9693-1eae185d2ab3" providerId="ADAL" clId="{CA337144-A561-4D91-8E13-835C6336DB39}" dt="2023-07-16T20:03:25.429" v="32" actId="478"/>
          <ac:grpSpMkLst>
            <pc:docMk/>
            <pc:sldMk cId="2745947554" sldId="305"/>
            <ac:grpSpMk id="28" creationId="{6026ACB6-3F00-42EA-9DE5-0B18A96F6FBB}"/>
          </ac:grpSpMkLst>
        </pc:grpChg>
      </pc:sldChg>
      <pc:sldChg chg="modNotesTx">
        <pc:chgData name="Trisha" userId="036a45ec-5610-4d85-9693-1eae185d2ab3" providerId="ADAL" clId="{CA337144-A561-4D91-8E13-835C6336DB39}" dt="2023-07-16T23:32:40.270" v="402" actId="113"/>
        <pc:sldMkLst>
          <pc:docMk/>
          <pc:sldMk cId="2512543594" sldId="312"/>
        </pc:sldMkLst>
      </pc:sldChg>
      <pc:sldChg chg="addSp delSp modSp mod setBg addCm delCm">
        <pc:chgData name="Trisha" userId="036a45ec-5610-4d85-9693-1eae185d2ab3" providerId="ADAL" clId="{CA337144-A561-4D91-8E13-835C6336DB39}" dt="2023-07-16T22:32:41.608" v="260"/>
        <pc:sldMkLst>
          <pc:docMk/>
          <pc:sldMk cId="1829530866" sldId="327"/>
        </pc:sldMkLst>
        <pc:spChg chg="mod">
          <ac:chgData name="Trisha" userId="036a45ec-5610-4d85-9693-1eae185d2ab3" providerId="ADAL" clId="{CA337144-A561-4D91-8E13-835C6336DB39}" dt="2023-07-16T22:32:33.624" v="259" actId="26606"/>
          <ac:spMkLst>
            <pc:docMk/>
            <pc:sldMk cId="1829530866" sldId="327"/>
            <ac:spMk id="2" creationId="{5BC8867D-D23A-E246-96DE-94C7578D226B}"/>
          </ac:spMkLst>
        </pc:spChg>
        <pc:spChg chg="mod">
          <ac:chgData name="Trisha" userId="036a45ec-5610-4d85-9693-1eae185d2ab3" providerId="ADAL" clId="{CA337144-A561-4D91-8E13-835C6336DB39}" dt="2023-07-16T22:32:33.624" v="259" actId="26606"/>
          <ac:spMkLst>
            <pc:docMk/>
            <pc:sldMk cId="1829530866" sldId="327"/>
            <ac:spMk id="5" creationId="{3FBD04E6-71C6-02DD-8222-5E5A631B3CAD}"/>
          </ac:spMkLst>
        </pc:spChg>
        <pc:spChg chg="add del">
          <ac:chgData name="Trisha" userId="036a45ec-5610-4d85-9693-1eae185d2ab3" providerId="ADAL" clId="{CA337144-A561-4D91-8E13-835C6336DB39}" dt="2023-07-16T22:32:33.624" v="259" actId="26606"/>
          <ac:spMkLst>
            <pc:docMk/>
            <pc:sldMk cId="1829530866" sldId="327"/>
            <ac:spMk id="10" creationId="{907EF6B7-1338-4443-8C46-6A318D952DFD}"/>
          </ac:spMkLst>
        </pc:spChg>
        <pc:spChg chg="add del">
          <ac:chgData name="Trisha" userId="036a45ec-5610-4d85-9693-1eae185d2ab3" providerId="ADAL" clId="{CA337144-A561-4D91-8E13-835C6336DB39}" dt="2023-07-16T22:32:33.624" v="259" actId="26606"/>
          <ac:spMkLst>
            <pc:docMk/>
            <pc:sldMk cId="1829530866" sldId="327"/>
            <ac:spMk id="12" creationId="{DAAE4CDD-124C-4DCF-9584-B6033B545DD5}"/>
          </ac:spMkLst>
        </pc:spChg>
        <pc:spChg chg="add del">
          <ac:chgData name="Trisha" userId="036a45ec-5610-4d85-9693-1eae185d2ab3" providerId="ADAL" clId="{CA337144-A561-4D91-8E13-835C6336DB39}" dt="2023-07-16T22:32:33.624" v="259" actId="26606"/>
          <ac:spMkLst>
            <pc:docMk/>
            <pc:sldMk cId="1829530866" sldId="327"/>
            <ac:spMk id="14" creationId="{081E4A58-353D-44AE-B2FC-2A74E2E400F7}"/>
          </ac:spMkLst>
        </pc:spChg>
        <pc:extLst>
          <p:ext xmlns:p="http://schemas.openxmlformats.org/presentationml/2006/main" uri="{D6D511B9-2390-475A-947B-AFAB55BFBCF1}">
            <pc226:cmChg xmlns:pc226="http://schemas.microsoft.com/office/powerpoint/2022/06/main/command" chg="add del">
              <pc226:chgData name="Trisha" userId="036a45ec-5610-4d85-9693-1eae185d2ab3" providerId="ADAL" clId="{CA337144-A561-4D91-8E13-835C6336DB39}" dt="2023-07-16T22:32:41.608" v="260"/>
              <pc2:cmMkLst xmlns:pc2="http://schemas.microsoft.com/office/powerpoint/2019/9/main/command">
                <pc:docMk/>
                <pc:sldMk cId="1829530866" sldId="327"/>
                <pc2:cmMk id="{5F679249-A0FD-4E1D-B5C9-8835C15B7E1F}"/>
              </pc2:cmMkLst>
            </pc226:cmChg>
          </p:ext>
        </pc:extLst>
      </pc:sldChg>
      <pc:sldChg chg="modNotesTx">
        <pc:chgData name="Trisha" userId="036a45ec-5610-4d85-9693-1eae185d2ab3" providerId="ADAL" clId="{CA337144-A561-4D91-8E13-835C6336DB39}" dt="2023-07-16T23:34:01.850" v="480" actId="20577"/>
        <pc:sldMkLst>
          <pc:docMk/>
          <pc:sldMk cId="4257351497" sldId="328"/>
        </pc:sldMkLst>
      </pc:sldChg>
      <pc:sldChg chg="addSp delSp modSp mod modNotesTx">
        <pc:chgData name="Trisha" userId="036a45ec-5610-4d85-9693-1eae185d2ab3" providerId="ADAL" clId="{CA337144-A561-4D91-8E13-835C6336DB39}" dt="2023-07-16T23:33:33.913" v="447" actId="20577"/>
        <pc:sldMkLst>
          <pc:docMk/>
          <pc:sldMk cId="3624567148" sldId="329"/>
        </pc:sldMkLst>
        <pc:spChg chg="mod">
          <ac:chgData name="Trisha" userId="036a45ec-5610-4d85-9693-1eae185d2ab3" providerId="ADAL" clId="{CA337144-A561-4D91-8E13-835C6336DB39}" dt="2023-07-16T21:49:30.492" v="190" actId="14100"/>
          <ac:spMkLst>
            <pc:docMk/>
            <pc:sldMk cId="3624567148" sldId="329"/>
            <ac:spMk id="2" creationId="{5BC8867D-D23A-E246-96DE-94C7578D226B}"/>
          </ac:spMkLst>
        </pc:spChg>
        <pc:spChg chg="add del mod">
          <ac:chgData name="Trisha" userId="036a45ec-5610-4d85-9693-1eae185d2ab3" providerId="ADAL" clId="{CA337144-A561-4D91-8E13-835C6336DB39}" dt="2023-07-16T23:10:41.785" v="280"/>
          <ac:spMkLst>
            <pc:docMk/>
            <pc:sldMk cId="3624567148" sldId="329"/>
            <ac:spMk id="3" creationId="{59B7CD1A-0986-6D2A-36C1-C338121B8CCA}"/>
          </ac:spMkLst>
        </pc:spChg>
        <pc:spChg chg="mod">
          <ac:chgData name="Trisha" userId="036a45ec-5610-4d85-9693-1eae185d2ab3" providerId="ADAL" clId="{CA337144-A561-4D91-8E13-835C6336DB39}" dt="2023-07-16T20:50:09.906" v="161" actId="1076"/>
          <ac:spMkLst>
            <pc:docMk/>
            <pc:sldMk cId="3624567148" sldId="329"/>
            <ac:spMk id="5" creationId="{3FBD04E6-71C6-02DD-8222-5E5A631B3CAD}"/>
          </ac:spMkLst>
        </pc:spChg>
        <pc:graphicFrameChg chg="add del mod modGraphic">
          <ac:chgData name="Trisha" userId="036a45ec-5610-4d85-9693-1eae185d2ab3" providerId="ADAL" clId="{CA337144-A561-4D91-8E13-835C6336DB39}" dt="2023-07-16T20:43:07.474" v="76" actId="478"/>
          <ac:graphicFrameMkLst>
            <pc:docMk/>
            <pc:sldMk cId="3624567148" sldId="329"/>
            <ac:graphicFrameMk id="4" creationId="{6173EC98-613E-0AFB-977C-F5B7E5D62E43}"/>
          </ac:graphicFrameMkLst>
        </pc:graphicFrameChg>
        <pc:graphicFrameChg chg="add del mod modGraphic">
          <ac:chgData name="Trisha" userId="036a45ec-5610-4d85-9693-1eae185d2ab3" providerId="ADAL" clId="{CA337144-A561-4D91-8E13-835C6336DB39}" dt="2023-07-16T20:50:05.459" v="160" actId="478"/>
          <ac:graphicFrameMkLst>
            <pc:docMk/>
            <pc:sldMk cId="3624567148" sldId="329"/>
            <ac:graphicFrameMk id="6" creationId="{41286DFA-82DB-27B5-8367-2BB8D751BCCC}"/>
          </ac:graphicFrameMkLst>
        </pc:graphicFrameChg>
        <pc:picChg chg="del">
          <ac:chgData name="Trisha" userId="036a45ec-5610-4d85-9693-1eae185d2ab3" providerId="ADAL" clId="{CA337144-A561-4D91-8E13-835C6336DB39}" dt="2023-07-16T20:42:39.501" v="71" actId="478"/>
          <ac:picMkLst>
            <pc:docMk/>
            <pc:sldMk cId="3624567148" sldId="329"/>
            <ac:picMk id="3" creationId="{D65FE2E7-7ABF-34F8-8611-F12CBE689E92}"/>
          </ac:picMkLst>
        </pc:picChg>
        <pc:picChg chg="add mod modCrop">
          <ac:chgData name="Trisha" userId="036a45ec-5610-4d85-9693-1eae185d2ab3" providerId="ADAL" clId="{CA337144-A561-4D91-8E13-835C6336DB39}" dt="2023-07-16T23:10:40.819" v="278" actId="14100"/>
          <ac:picMkLst>
            <pc:docMk/>
            <pc:sldMk cId="3624567148" sldId="329"/>
            <ac:picMk id="6" creationId="{06C0DAF7-CF98-B9D6-2A6D-8BBDF878BF65}"/>
          </ac:picMkLst>
        </pc:picChg>
        <pc:picChg chg="add del mod modCrop">
          <ac:chgData name="Trisha" userId="036a45ec-5610-4d85-9693-1eae185d2ab3" providerId="ADAL" clId="{CA337144-A561-4D91-8E13-835C6336DB39}" dt="2023-07-16T21:49:15.654" v="189" actId="478"/>
          <ac:picMkLst>
            <pc:docMk/>
            <pc:sldMk cId="3624567148" sldId="329"/>
            <ac:picMk id="8" creationId="{CD3CAC22-8DCA-9857-6863-29A88D7B50F0}"/>
          </ac:picMkLst>
        </pc:picChg>
      </pc:sldChg>
      <pc:sldChg chg="addSp delSp modSp mod modNotesTx">
        <pc:chgData name="Trisha" userId="036a45ec-5610-4d85-9693-1eae185d2ab3" providerId="ADAL" clId="{CA337144-A561-4D91-8E13-835C6336DB39}" dt="2023-07-16T23:33:52.185" v="468" actId="20577"/>
        <pc:sldMkLst>
          <pc:docMk/>
          <pc:sldMk cId="1197838318" sldId="330"/>
        </pc:sldMkLst>
        <pc:spChg chg="mod">
          <ac:chgData name="Trisha" userId="036a45ec-5610-4d85-9693-1eae185d2ab3" providerId="ADAL" clId="{CA337144-A561-4D91-8E13-835C6336DB39}" dt="2023-07-16T21:50:18.094" v="241" actId="1076"/>
          <ac:spMkLst>
            <pc:docMk/>
            <pc:sldMk cId="1197838318" sldId="330"/>
            <ac:spMk id="2" creationId="{5BC8867D-D23A-E246-96DE-94C7578D226B}"/>
          </ac:spMkLst>
        </pc:spChg>
        <pc:spChg chg="add del mod">
          <ac:chgData name="Trisha" userId="036a45ec-5610-4d85-9693-1eae185d2ab3" providerId="ADAL" clId="{CA337144-A561-4D91-8E13-835C6336DB39}" dt="2023-07-16T23:11:59.881" v="292"/>
          <ac:spMkLst>
            <pc:docMk/>
            <pc:sldMk cId="1197838318" sldId="330"/>
            <ac:spMk id="3" creationId="{7D7F45DA-824D-1C26-76C2-079AF07E1B36}"/>
          </ac:spMkLst>
        </pc:spChg>
        <pc:picChg chg="add del mod modCrop">
          <ac:chgData name="Trisha" userId="036a45ec-5610-4d85-9693-1eae185d2ab3" providerId="ADAL" clId="{CA337144-A561-4D91-8E13-835C6336DB39}" dt="2023-07-16T21:50:08.379" v="240" actId="478"/>
          <ac:picMkLst>
            <pc:docMk/>
            <pc:sldMk cId="1197838318" sldId="330"/>
            <ac:picMk id="4" creationId="{9C7EC0AC-021D-E623-BC5D-DA236ACD0B2A}"/>
          </ac:picMkLst>
        </pc:picChg>
        <pc:picChg chg="add mod modCrop">
          <ac:chgData name="Trisha" userId="036a45ec-5610-4d85-9693-1eae185d2ab3" providerId="ADAL" clId="{CA337144-A561-4D91-8E13-835C6336DB39}" dt="2023-07-16T23:11:59.277" v="290" actId="14100"/>
          <ac:picMkLst>
            <pc:docMk/>
            <pc:sldMk cId="1197838318" sldId="330"/>
            <ac:picMk id="6" creationId="{76FC26FE-5349-F925-FB3F-73C7643E45B6}"/>
          </ac:picMkLst>
        </pc:picChg>
        <pc:picChg chg="del">
          <ac:chgData name="Trisha" userId="036a45ec-5610-4d85-9693-1eae185d2ab3" providerId="ADAL" clId="{CA337144-A561-4D91-8E13-835C6336DB39}" dt="2023-07-16T20:51:33.011" v="174" actId="478"/>
          <ac:picMkLst>
            <pc:docMk/>
            <pc:sldMk cId="1197838318" sldId="330"/>
            <ac:picMk id="6" creationId="{E6C72FF6-07ED-E8D9-1674-DFD19973881E}"/>
          </ac:picMkLst>
        </pc:picChg>
      </pc:sldChg>
      <pc:sldChg chg="modNotesTx">
        <pc:chgData name="Trisha" userId="036a45ec-5610-4d85-9693-1eae185d2ab3" providerId="ADAL" clId="{CA337144-A561-4D91-8E13-835C6336DB39}" dt="2023-07-16T23:33:42.865" v="456" actId="20577"/>
        <pc:sldMkLst>
          <pc:docMk/>
          <pc:sldMk cId="2903082074" sldId="331"/>
        </pc:sldMkLst>
      </pc:sldChg>
      <pc:sldChg chg="modNotesTx">
        <pc:chgData name="Trisha" userId="036a45ec-5610-4d85-9693-1eae185d2ab3" providerId="ADAL" clId="{CA337144-A561-4D91-8E13-835C6336DB39}" dt="2023-07-16T23:30:18.613" v="366" actId="20577"/>
        <pc:sldMkLst>
          <pc:docMk/>
          <pc:sldMk cId="726267729" sldId="333"/>
        </pc:sldMkLst>
      </pc:sldChg>
      <pc:sldChg chg="modNotesTx">
        <pc:chgData name="Trisha" userId="036a45ec-5610-4d85-9693-1eae185d2ab3" providerId="ADAL" clId="{CA337144-A561-4D91-8E13-835C6336DB39}" dt="2023-07-16T23:33:23.081" v="429" actId="20577"/>
        <pc:sldMkLst>
          <pc:docMk/>
          <pc:sldMk cId="3095511961" sldId="334"/>
        </pc:sldMkLst>
      </pc:sldChg>
      <pc:sldChg chg="addSp delSp modSp del mod">
        <pc:chgData name="Trisha" userId="036a45ec-5610-4d85-9693-1eae185d2ab3" providerId="ADAL" clId="{CA337144-A561-4D91-8E13-835C6336DB39}" dt="2023-07-16T23:17:37.810" v="308" actId="47"/>
        <pc:sldMkLst>
          <pc:docMk/>
          <pc:sldMk cId="2893695362" sldId="335"/>
        </pc:sldMkLst>
        <pc:spChg chg="add mod">
          <ac:chgData name="Trisha" userId="036a45ec-5610-4d85-9693-1eae185d2ab3" providerId="ADAL" clId="{CA337144-A561-4D91-8E13-835C6336DB39}" dt="2023-07-16T21:57:24.827" v="245"/>
          <ac:spMkLst>
            <pc:docMk/>
            <pc:sldMk cId="2893695362" sldId="335"/>
            <ac:spMk id="4" creationId="{9DCD244B-934E-B514-FFAC-0F8EC5FAA60F}"/>
          </ac:spMkLst>
        </pc:spChg>
        <pc:picChg chg="del">
          <ac:chgData name="Trisha" userId="036a45ec-5610-4d85-9693-1eae185d2ab3" providerId="ADAL" clId="{CA337144-A561-4D91-8E13-835C6336DB39}" dt="2023-07-16T21:57:22.720" v="244" actId="478"/>
          <ac:picMkLst>
            <pc:docMk/>
            <pc:sldMk cId="2893695362" sldId="335"/>
            <ac:picMk id="8" creationId="{78B626FB-2C12-0DCF-CDEC-67A39EC24F24}"/>
          </ac:picMkLst>
        </pc:picChg>
      </pc:sldChg>
      <pc:sldChg chg="modNotesTx">
        <pc:chgData name="Trisha" userId="036a45ec-5610-4d85-9693-1eae185d2ab3" providerId="ADAL" clId="{CA337144-A561-4D91-8E13-835C6336DB39}" dt="2023-07-16T23:30:33.104" v="379" actId="20577"/>
        <pc:sldMkLst>
          <pc:docMk/>
          <pc:sldMk cId="4186908121" sldId="336"/>
        </pc:sldMkLst>
      </pc:sldChg>
      <pc:sldChg chg="modSp mod">
        <pc:chgData name="Trisha" userId="036a45ec-5610-4d85-9693-1eae185d2ab3" providerId="ADAL" clId="{CA337144-A561-4D91-8E13-835C6336DB39}" dt="2023-07-16T22:32:49.710" v="261" actId="1076"/>
        <pc:sldMkLst>
          <pc:docMk/>
          <pc:sldMk cId="1496366535" sldId="339"/>
        </pc:sldMkLst>
        <pc:picChg chg="mod">
          <ac:chgData name="Trisha" userId="036a45ec-5610-4d85-9693-1eae185d2ab3" providerId="ADAL" clId="{CA337144-A561-4D91-8E13-835C6336DB39}" dt="2023-07-16T22:32:49.710" v="261" actId="1076"/>
          <ac:picMkLst>
            <pc:docMk/>
            <pc:sldMk cId="1496366535" sldId="339"/>
            <ac:picMk id="5" creationId="{6ED2E79E-903A-523C-EA1D-1CF310535991}"/>
          </ac:picMkLst>
        </pc:picChg>
      </pc:sldChg>
      <pc:sldChg chg="modNotesTx">
        <pc:chgData name="Trisha" userId="036a45ec-5610-4d85-9693-1eae185d2ab3" providerId="ADAL" clId="{CA337144-A561-4D91-8E13-835C6336DB39}" dt="2023-07-16T20:04:00.303" v="55" actId="20577"/>
        <pc:sldMkLst>
          <pc:docMk/>
          <pc:sldMk cId="996749472" sldId="340"/>
        </pc:sldMkLst>
      </pc:sldChg>
      <pc:sldChg chg="modNotesTx">
        <pc:chgData name="Trisha" userId="036a45ec-5610-4d85-9693-1eae185d2ab3" providerId="ADAL" clId="{CA337144-A561-4D91-8E13-835C6336DB39}" dt="2023-07-16T23:32:45.541" v="403" actId="113"/>
        <pc:sldMkLst>
          <pc:docMk/>
          <pc:sldMk cId="1171656108" sldId="342"/>
        </pc:sldMkLst>
      </pc:sldChg>
      <pc:sldChg chg="modNotesTx">
        <pc:chgData name="Trisha" userId="036a45ec-5610-4d85-9693-1eae185d2ab3" providerId="ADAL" clId="{CA337144-A561-4D91-8E13-835C6336DB39}" dt="2023-07-16T23:32:49.325" v="404" actId="113"/>
        <pc:sldMkLst>
          <pc:docMk/>
          <pc:sldMk cId="1297037816" sldId="343"/>
        </pc:sldMkLst>
      </pc:sldChg>
      <pc:sldChg chg="modNotesTx">
        <pc:chgData name="Trisha" userId="036a45ec-5610-4d85-9693-1eae185d2ab3" providerId="ADAL" clId="{CA337144-A561-4D91-8E13-835C6336DB39}" dt="2023-07-16T20:14:04.681" v="70" actId="20577"/>
        <pc:sldMkLst>
          <pc:docMk/>
          <pc:sldMk cId="603524528" sldId="345"/>
        </pc:sldMkLst>
      </pc:sldChg>
      <pc:sldChg chg="modNotesTx">
        <pc:chgData name="Trisha" userId="036a45ec-5610-4d85-9693-1eae185d2ab3" providerId="ADAL" clId="{CA337144-A561-4D91-8E13-835C6336DB39}" dt="2023-07-16T23:33:13.125" v="417" actId="113"/>
        <pc:sldMkLst>
          <pc:docMk/>
          <pc:sldMk cId="3791160751" sldId="346"/>
        </pc:sldMkLst>
      </pc:sldChg>
      <pc:sldChg chg="modNotesTx">
        <pc:chgData name="Trisha" userId="036a45ec-5610-4d85-9693-1eae185d2ab3" providerId="ADAL" clId="{CA337144-A561-4D91-8E13-835C6336DB39}" dt="2023-07-16T23:29:24.212" v="313" actId="20577"/>
        <pc:sldMkLst>
          <pc:docMk/>
          <pc:sldMk cId="2537591896" sldId="347"/>
        </pc:sldMkLst>
      </pc:sldChg>
      <pc:sldChg chg="modNotesTx">
        <pc:chgData name="Trisha" userId="036a45ec-5610-4d85-9693-1eae185d2ab3" providerId="ADAL" clId="{CA337144-A561-4D91-8E13-835C6336DB39}" dt="2023-07-16T23:32:52.262" v="405" actId="113"/>
        <pc:sldMkLst>
          <pc:docMk/>
          <pc:sldMk cId="2150539623" sldId="348"/>
        </pc:sldMkLst>
      </pc:sldChg>
      <pc:sldChg chg="addSp modSp add del mod">
        <pc:chgData name="Trisha" userId="036a45ec-5610-4d85-9693-1eae185d2ab3" providerId="ADAL" clId="{CA337144-A561-4D91-8E13-835C6336DB39}" dt="2023-07-16T22:20:53.055" v="253" actId="47"/>
        <pc:sldMkLst>
          <pc:docMk/>
          <pc:sldMk cId="3100428628" sldId="349"/>
        </pc:sldMkLst>
        <pc:picChg chg="add mod">
          <ac:chgData name="Trisha" userId="036a45ec-5610-4d85-9693-1eae185d2ab3" providerId="ADAL" clId="{CA337144-A561-4D91-8E13-835C6336DB39}" dt="2023-07-16T22:20:34.526" v="249"/>
          <ac:picMkLst>
            <pc:docMk/>
            <pc:sldMk cId="3100428628" sldId="349"/>
            <ac:picMk id="3" creationId="{FD214EC0-1079-2925-2475-3D8F6F06EFD1}"/>
          </ac:picMkLst>
        </pc:picChg>
      </pc:sldChg>
    </pc:docChg>
  </pc:docChgLst>
  <pc:docChgLst>
    <pc:chgData name="Peter Henderson" userId="S::peter.henderson@waikatodc.govt.nz::b61722ff-2a9d-4395-a230-11d2e24ac71a" providerId="AD" clId="Web-{16B3C4AF-BF98-44BB-82A2-416538A1C9D6}"/>
    <pc:docChg chg="sldOrd">
      <pc:chgData name="Peter Henderson" userId="S::peter.henderson@waikatodc.govt.nz::b61722ff-2a9d-4395-a230-11d2e24ac71a" providerId="AD" clId="Web-{16B3C4AF-BF98-44BB-82A2-416538A1C9D6}" dt="2023-07-12T03:57:40.033" v="0"/>
      <pc:docMkLst>
        <pc:docMk/>
      </pc:docMkLst>
      <pc:sldChg chg="ord">
        <pc:chgData name="Peter Henderson" userId="S::peter.henderson@waikatodc.govt.nz::b61722ff-2a9d-4395-a230-11d2e24ac71a" providerId="AD" clId="Web-{16B3C4AF-BF98-44BB-82A2-416538A1C9D6}" dt="2023-07-12T03:57:40.033" v="0"/>
        <pc:sldMkLst>
          <pc:docMk/>
          <pc:sldMk cId="1197838318" sldId="330"/>
        </pc:sldMkLst>
      </pc:sldChg>
    </pc:docChg>
  </pc:docChgLst>
  <pc:docChgLst>
    <pc:chgData name="Nicole Hubbard" userId="90aa861f-415c-4ae7-acc5-59cbd6cf6160" providerId="ADAL" clId="{BF99AF4F-F2B2-4CBC-A720-A2596FE4B512}"/>
    <pc:docChg chg="custSel addSld delSld modSld sldOrd">
      <pc:chgData name="Nicole Hubbard" userId="90aa861f-415c-4ae7-acc5-59cbd6cf6160" providerId="ADAL" clId="{BF99AF4F-F2B2-4CBC-A720-A2596FE4B512}" dt="2023-07-16T21:08:31.849" v="24" actId="1076"/>
      <pc:docMkLst>
        <pc:docMk/>
      </pc:docMkLst>
      <pc:sldChg chg="new del ord">
        <pc:chgData name="Nicole Hubbard" userId="90aa861f-415c-4ae7-acc5-59cbd6cf6160" providerId="ADAL" clId="{BF99AF4F-F2B2-4CBC-A720-A2596FE4B512}" dt="2023-07-13T01:29:25.881" v="4" actId="47"/>
        <pc:sldMkLst>
          <pc:docMk/>
          <pc:sldMk cId="2098298543" sldId="338"/>
        </pc:sldMkLst>
      </pc:sldChg>
      <pc:sldChg chg="addSp delSp modSp new mod">
        <pc:chgData name="Nicole Hubbard" userId="90aa861f-415c-4ae7-acc5-59cbd6cf6160" providerId="ADAL" clId="{BF99AF4F-F2B2-4CBC-A720-A2596FE4B512}" dt="2023-07-13T01:30:28.663" v="14" actId="962"/>
        <pc:sldMkLst>
          <pc:docMk/>
          <pc:sldMk cId="1496366535" sldId="339"/>
        </pc:sldMkLst>
        <pc:spChg chg="del mod">
          <ac:chgData name="Nicole Hubbard" userId="90aa861f-415c-4ae7-acc5-59cbd6cf6160" providerId="ADAL" clId="{BF99AF4F-F2B2-4CBC-A720-A2596FE4B512}" dt="2023-07-13T01:30:06.219" v="8" actId="478"/>
          <ac:spMkLst>
            <pc:docMk/>
            <pc:sldMk cId="1496366535" sldId="339"/>
            <ac:spMk id="2" creationId="{4069323A-D300-0E0F-A96C-BC2B4CAEAA8F}"/>
          </ac:spMkLst>
        </pc:spChg>
        <pc:spChg chg="del">
          <ac:chgData name="Nicole Hubbard" userId="90aa861f-415c-4ae7-acc5-59cbd6cf6160" providerId="ADAL" clId="{BF99AF4F-F2B2-4CBC-A720-A2596FE4B512}" dt="2023-07-13T01:30:01.406" v="5"/>
          <ac:spMkLst>
            <pc:docMk/>
            <pc:sldMk cId="1496366535" sldId="339"/>
            <ac:spMk id="3" creationId="{C5F3F456-887D-8BB3-BF47-010EE6ED43A7}"/>
          </ac:spMkLst>
        </pc:spChg>
        <pc:picChg chg="add mod">
          <ac:chgData name="Nicole Hubbard" userId="90aa861f-415c-4ae7-acc5-59cbd6cf6160" providerId="ADAL" clId="{BF99AF4F-F2B2-4CBC-A720-A2596FE4B512}" dt="2023-07-13T01:30:28.663" v="14" actId="962"/>
          <ac:picMkLst>
            <pc:docMk/>
            <pc:sldMk cId="1496366535" sldId="339"/>
            <ac:picMk id="5" creationId="{6ED2E79E-903A-523C-EA1D-1CF310535991}"/>
          </ac:picMkLst>
        </pc:picChg>
      </pc:sldChg>
      <pc:sldChg chg="addSp delSp modSp new mod">
        <pc:chgData name="Nicole Hubbard" userId="90aa861f-415c-4ae7-acc5-59cbd6cf6160" providerId="ADAL" clId="{BF99AF4F-F2B2-4CBC-A720-A2596FE4B512}" dt="2023-07-16T21:08:31.849" v="24" actId="1076"/>
        <pc:sldMkLst>
          <pc:docMk/>
          <pc:sldMk cId="298277006" sldId="350"/>
        </pc:sldMkLst>
        <pc:spChg chg="del">
          <ac:chgData name="Nicole Hubbard" userId="90aa861f-415c-4ae7-acc5-59cbd6cf6160" providerId="ADAL" clId="{BF99AF4F-F2B2-4CBC-A720-A2596FE4B512}" dt="2023-07-16T21:08:17.321" v="17" actId="478"/>
          <ac:spMkLst>
            <pc:docMk/>
            <pc:sldMk cId="298277006" sldId="350"/>
            <ac:spMk id="2" creationId="{65E33879-6C97-4FC2-30E0-C48D155BB54D}"/>
          </ac:spMkLst>
        </pc:spChg>
        <pc:spChg chg="del">
          <ac:chgData name="Nicole Hubbard" userId="90aa861f-415c-4ae7-acc5-59cbd6cf6160" providerId="ADAL" clId="{BF99AF4F-F2B2-4CBC-A720-A2596FE4B512}" dt="2023-07-16T21:08:14.690" v="16"/>
          <ac:spMkLst>
            <pc:docMk/>
            <pc:sldMk cId="298277006" sldId="350"/>
            <ac:spMk id="3" creationId="{C447CF5D-339E-633A-AF3C-E5CA551F9B14}"/>
          </ac:spMkLst>
        </pc:spChg>
        <pc:picChg chg="add mod">
          <ac:chgData name="Nicole Hubbard" userId="90aa861f-415c-4ae7-acc5-59cbd6cf6160" providerId="ADAL" clId="{BF99AF4F-F2B2-4CBC-A720-A2596FE4B512}" dt="2023-07-16T21:08:31.849" v="24" actId="1076"/>
          <ac:picMkLst>
            <pc:docMk/>
            <pc:sldMk cId="298277006" sldId="350"/>
            <ac:picMk id="5" creationId="{44C3423C-2FDB-8842-D3D4-52F5D436B27E}"/>
          </ac:picMkLst>
        </pc:picChg>
      </pc:sldChg>
    </pc:docChg>
  </pc:docChgLst>
  <pc:docChgLst>
    <pc:chgData name="Peter Henderson" userId="S::peter.henderson@waikatodc.govt.nz::b61722ff-2a9d-4395-a230-11d2e24ac71a" providerId="AD" clId="Web-{7DA55D01-C839-4B2E-BCAD-D210141F0A75}"/>
    <pc:docChg chg="sldOrd">
      <pc:chgData name="Peter Henderson" userId="S::peter.henderson@waikatodc.govt.nz::b61722ff-2a9d-4395-a230-11d2e24ac71a" providerId="AD" clId="Web-{7DA55D01-C839-4B2E-BCAD-D210141F0A75}" dt="2023-07-12T19:32:05.628" v="1"/>
      <pc:docMkLst>
        <pc:docMk/>
      </pc:docMkLst>
      <pc:sldChg chg="ord">
        <pc:chgData name="Peter Henderson" userId="S::peter.henderson@waikatodc.govt.nz::b61722ff-2a9d-4395-a230-11d2e24ac71a" providerId="AD" clId="Web-{7DA55D01-C839-4B2E-BCAD-D210141F0A75}" dt="2023-07-12T19:32:05.628" v="1"/>
        <pc:sldMkLst>
          <pc:docMk/>
          <pc:sldMk cId="64301245" sldId="28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AFB4DD-AAE5-6D49-B734-CA032777AB8B}"/>
              </a:ext>
            </a:extLst>
          </p:cNvPr>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20A2A59-1B74-0D4E-8B08-7DD86869906F}"/>
              </a:ext>
            </a:extLst>
          </p:cNvPr>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4A79A6CA-4C76-BC46-98A9-8BBC4DC2D9F2}" type="datetimeFigureOut">
              <a:rPr lang="en-US" smtClean="0"/>
              <a:t>7/16/2023</a:t>
            </a:fld>
            <a:endParaRPr lang="en-US"/>
          </a:p>
        </p:txBody>
      </p:sp>
      <p:sp>
        <p:nvSpPr>
          <p:cNvPr id="4" name="Footer Placeholder 3">
            <a:extLst>
              <a:ext uri="{FF2B5EF4-FFF2-40B4-BE49-F238E27FC236}">
                <a16:creationId xmlns:a16="http://schemas.microsoft.com/office/drawing/2014/main" id="{95ECD271-8C74-7041-B37A-91A2B838F1C2}"/>
              </a:ext>
            </a:extLst>
          </p:cNvPr>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B5B8E65-8ABB-2346-BA93-B378481EBDB1}"/>
              </a:ext>
            </a:extLst>
          </p:cNvPr>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334DF1F6-28A6-D24C-9932-8441EF8B251B}" type="slidenum">
              <a:rPr lang="en-US" smtClean="0"/>
              <a:t>‹#›</a:t>
            </a:fld>
            <a:endParaRPr lang="en-US"/>
          </a:p>
        </p:txBody>
      </p:sp>
    </p:spTree>
    <p:extLst>
      <p:ext uri="{BB962C8B-B14F-4D97-AF65-F5344CB8AC3E}">
        <p14:creationId xmlns:p14="http://schemas.microsoft.com/office/powerpoint/2010/main" val="1173830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527792D-81B0-49EF-866B-EF7FB1ED908D}" type="datetimeFigureOut">
              <a:rPr lang="en-NZ" smtClean="0"/>
              <a:t>16/07/2023</a:t>
            </a:fld>
            <a:endParaRPr lang="en-NZ"/>
          </a:p>
        </p:txBody>
      </p:sp>
      <p:sp>
        <p:nvSpPr>
          <p:cNvPr id="4" name="Slide Image Placeholder 3"/>
          <p:cNvSpPr>
            <a:spLocks noGrp="1" noRot="1" noChangeAspect="1"/>
          </p:cNvSpPr>
          <p:nvPr>
            <p:ph type="sldImg" idx="2"/>
          </p:nvPr>
        </p:nvSpPr>
        <p:spPr>
          <a:xfrm>
            <a:off x="966788" y="1241425"/>
            <a:ext cx="4735512"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9E57685B-833E-4EEC-8D29-AA9B323D2149}" type="slidenum">
              <a:rPr lang="en-NZ" smtClean="0"/>
              <a:t>‹#›</a:t>
            </a:fld>
            <a:endParaRPr lang="en-NZ"/>
          </a:p>
        </p:txBody>
      </p:sp>
    </p:spTree>
    <p:extLst>
      <p:ext uri="{BB962C8B-B14F-4D97-AF65-F5344CB8AC3E}">
        <p14:creationId xmlns:p14="http://schemas.microsoft.com/office/powerpoint/2010/main" val="3166320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9E57685B-833E-4EEC-8D29-AA9B323D2149}" type="slidenum">
              <a:rPr lang="en-NZ" smtClean="0"/>
              <a:t>1</a:t>
            </a:fld>
            <a:endParaRPr lang="en-NZ"/>
          </a:p>
        </p:txBody>
      </p:sp>
    </p:spTree>
    <p:extLst>
      <p:ext uri="{BB962C8B-B14F-4D97-AF65-F5344CB8AC3E}">
        <p14:creationId xmlns:p14="http://schemas.microsoft.com/office/powerpoint/2010/main" val="3965306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Attinder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Z"/>
              <a:t>No allowance for: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NZ"/>
              <a:t>Growing Network</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NZ"/>
              <a:t>Inflation (15-20%)</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NZ"/>
              <a:t>Traffic Control</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NZ"/>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NZ"/>
          </a:p>
          <a:p>
            <a:pPr marL="457200" marR="0" lvl="1" indent="0" algn="l" defTabSz="914400" rtl="0" eaLnBrk="1" fontAlgn="auto" latinLnBrk="0" hangingPunct="1">
              <a:lnSpc>
                <a:spcPct val="100000"/>
              </a:lnSpc>
              <a:spcBef>
                <a:spcPts val="0"/>
              </a:spcBef>
              <a:spcAft>
                <a:spcPts val="0"/>
              </a:spcAft>
              <a:buClrTx/>
              <a:buSzTx/>
              <a:buFontTx/>
              <a:buNone/>
              <a:tabLst/>
              <a:defRPr/>
            </a:pPr>
            <a:r>
              <a:rPr lang="en-NZ"/>
              <a:t>There is a national trend of sweating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a:p>
        </p:txBody>
      </p:sp>
      <p:sp>
        <p:nvSpPr>
          <p:cNvPr id="4" name="Slide Number Placeholder 3"/>
          <p:cNvSpPr>
            <a:spLocks noGrp="1"/>
          </p:cNvSpPr>
          <p:nvPr>
            <p:ph type="sldNum" sz="quarter" idx="5"/>
          </p:nvPr>
        </p:nvSpPr>
        <p:spPr/>
        <p:txBody>
          <a:bodyPr/>
          <a:lstStyle/>
          <a:p>
            <a:fld id="{9E57685B-833E-4EEC-8D29-AA9B323D2149}" type="slidenum">
              <a:rPr lang="en-NZ" smtClean="0"/>
              <a:t>10</a:t>
            </a:fld>
            <a:endParaRPr lang="en-NZ"/>
          </a:p>
        </p:txBody>
      </p:sp>
    </p:spTree>
    <p:extLst>
      <p:ext uri="{BB962C8B-B14F-4D97-AF65-F5344CB8AC3E}">
        <p14:creationId xmlns:p14="http://schemas.microsoft.com/office/powerpoint/2010/main" val="412774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608013"/>
            <a:ext cx="5143500" cy="3636962"/>
          </a:xfrm>
        </p:spPr>
      </p:sp>
      <p:sp>
        <p:nvSpPr>
          <p:cNvPr id="3" name="Notes Placeholder 2"/>
          <p:cNvSpPr>
            <a:spLocks noGrp="1"/>
          </p:cNvSpPr>
          <p:nvPr>
            <p:ph type="body" idx="1"/>
          </p:nvPr>
        </p:nvSpPr>
        <p:spPr>
          <a:xfrm>
            <a:off x="459400" y="4697326"/>
            <a:ext cx="5790287" cy="4854690"/>
          </a:xfrm>
        </p:spPr>
        <p:txBody>
          <a:bodyPr/>
          <a:lstStyle/>
          <a:p>
            <a:r>
              <a:rPr lang="en-NZ" altLang="en-US" sz="1400" b="1"/>
              <a:t>Attinder</a:t>
            </a:r>
          </a:p>
          <a:p>
            <a:r>
              <a:rPr lang="en-NZ" altLang="en-US" sz="1400"/>
              <a:t>Again based on data from our High Speed data surveys, these charts show the evidence of the increased deterioration of our surfacing asset over the last six years as a result of the declining renewal quantities</a:t>
            </a:r>
          </a:p>
          <a:p>
            <a:endParaRPr lang="en-NZ" altLang="en-US" sz="1400"/>
          </a:p>
          <a:p>
            <a:r>
              <a:rPr lang="en-NZ" altLang="en-US" sz="1400"/>
              <a:t>The top chart shows our counts of poor and </a:t>
            </a:r>
            <a:r>
              <a:rPr lang="en-NZ" altLang="en-US" sz="1400" err="1"/>
              <a:t>v.poor</a:t>
            </a:r>
            <a:r>
              <a:rPr lang="en-NZ" altLang="en-US" sz="1400"/>
              <a:t> lengths for skid resistance.</a:t>
            </a:r>
          </a:p>
          <a:p>
            <a:r>
              <a:rPr lang="en-NZ" altLang="en-US" sz="1400"/>
              <a:t>You can see that in 2016 that we had around 4,000 poor and </a:t>
            </a:r>
            <a:r>
              <a:rPr lang="en-NZ" altLang="en-US" sz="1400" err="1"/>
              <a:t>v.poor</a:t>
            </a:r>
            <a:r>
              <a:rPr lang="en-NZ" altLang="en-US" sz="1400"/>
              <a:t> counts but has now increased to 23,000. </a:t>
            </a:r>
          </a:p>
          <a:p>
            <a:r>
              <a:rPr lang="en-NZ" altLang="en-US" sz="1400"/>
              <a:t>That represents an increase of 100km over the last 6 years. </a:t>
            </a:r>
          </a:p>
          <a:p>
            <a:endParaRPr lang="en-NZ" altLang="en-US" sz="1400"/>
          </a:p>
          <a:p>
            <a:r>
              <a:rPr lang="en-NZ" altLang="en-US" sz="1400"/>
              <a:t>And the lower graph represents texture and that shows that our poor and </a:t>
            </a:r>
            <a:r>
              <a:rPr lang="en-NZ" altLang="en-US" sz="1400" err="1"/>
              <a:t>v.poor</a:t>
            </a:r>
            <a:r>
              <a:rPr lang="en-NZ" altLang="en-US" sz="1400"/>
              <a:t> lengths has increased by 80km. </a:t>
            </a:r>
          </a:p>
          <a:p>
            <a:endParaRPr lang="en-NZ" altLang="en-US" sz="1400"/>
          </a:p>
          <a:p>
            <a:r>
              <a:rPr lang="en-NZ" altLang="en-US" sz="1400"/>
              <a:t>Again this increased length is mainly being managed in our lower speed urban environments</a:t>
            </a:r>
            <a:r>
              <a:rPr lang="en-NZ" altLang="en-US" sz="1400" baseline="0"/>
              <a:t> so to mange the risk</a:t>
            </a:r>
            <a:endParaRPr lang="en-NZ" altLang="en-US" sz="1400"/>
          </a:p>
          <a:p>
            <a:endParaRPr lang="en-NZ" altLang="en-US" sz="1400"/>
          </a:p>
          <a:p>
            <a:r>
              <a:rPr lang="en-NZ" altLang="en-US" sz="1400"/>
              <a:t>But again the quantities are reflective of the increasing backlog as a result of the reduction of resurfacing quantities over the years. </a:t>
            </a:r>
          </a:p>
          <a:p>
            <a:endParaRPr lang="en-NZ" sz="1400"/>
          </a:p>
        </p:txBody>
      </p:sp>
      <p:sp>
        <p:nvSpPr>
          <p:cNvPr id="4" name="Slide Number Placeholder 3"/>
          <p:cNvSpPr>
            <a:spLocks noGrp="1"/>
          </p:cNvSpPr>
          <p:nvPr>
            <p:ph type="sldNum" sz="quarter" idx="5"/>
          </p:nvPr>
        </p:nvSpPr>
        <p:spPr/>
        <p:txBody>
          <a:bodyPr/>
          <a:lstStyle/>
          <a:p>
            <a:fld id="{6E9B7851-FDD5-4CCC-AE00-AE54308E89F1}" type="slidenum">
              <a:rPr lang="en-NZ" smtClean="0"/>
              <a:t>11</a:t>
            </a:fld>
            <a:endParaRPr lang="en-NZ"/>
          </a:p>
        </p:txBody>
      </p:sp>
    </p:spTree>
    <p:extLst>
      <p:ext uri="{BB962C8B-B14F-4D97-AF65-F5344CB8AC3E}">
        <p14:creationId xmlns:p14="http://schemas.microsoft.com/office/powerpoint/2010/main" val="3600359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804863"/>
            <a:ext cx="5143500" cy="3636962"/>
          </a:xfrm>
        </p:spPr>
      </p:sp>
      <p:sp>
        <p:nvSpPr>
          <p:cNvPr id="3" name="Notes Placeholder 2"/>
          <p:cNvSpPr>
            <a:spLocks noGrp="1"/>
          </p:cNvSpPr>
          <p:nvPr>
            <p:ph type="body" idx="1"/>
          </p:nvPr>
        </p:nvSpPr>
        <p:spPr>
          <a:xfrm>
            <a:off x="410070" y="5004187"/>
            <a:ext cx="5721135" cy="4618644"/>
          </a:xfrm>
        </p:spPr>
        <p:txBody>
          <a:bodyPr/>
          <a:lstStyle/>
          <a:p>
            <a:r>
              <a:rPr lang="en-NZ" altLang="en-US" sz="1400" b="1"/>
              <a:t>Attinder</a:t>
            </a:r>
          </a:p>
          <a:p>
            <a:r>
              <a:rPr lang="en-NZ" altLang="en-US" sz="1400"/>
              <a:t>And these charts show the evidence of the increased deterioration of our pavements as a result of those declining renewal quantities</a:t>
            </a:r>
          </a:p>
          <a:p>
            <a:endParaRPr lang="en-NZ" altLang="en-US" sz="1400"/>
          </a:p>
          <a:p>
            <a:r>
              <a:rPr lang="en-NZ" altLang="en-US" sz="1400"/>
              <a:t>Since 2016 we have been carrying out annual high speed data surveys that measures pavement and surface condition. </a:t>
            </a:r>
          </a:p>
          <a:p>
            <a:r>
              <a:rPr lang="en-NZ" altLang="en-US" sz="1400"/>
              <a:t>The top chart shows our counts of poor and </a:t>
            </a:r>
            <a:r>
              <a:rPr lang="en-NZ" altLang="en-US" sz="1400" err="1"/>
              <a:t>v.poor</a:t>
            </a:r>
            <a:r>
              <a:rPr lang="en-NZ" altLang="en-US" sz="1400"/>
              <a:t> lengths of Roughness through the network.  Each count represents 20m of road lane length.  </a:t>
            </a:r>
          </a:p>
          <a:p>
            <a:r>
              <a:rPr lang="en-NZ" altLang="en-US" sz="1400"/>
              <a:t>You can see that in 2016 that we had around 23,000 poor and </a:t>
            </a:r>
            <a:r>
              <a:rPr lang="en-NZ" altLang="en-US" sz="1400" err="1"/>
              <a:t>v.poor</a:t>
            </a:r>
            <a:r>
              <a:rPr lang="en-NZ" altLang="en-US" sz="1400"/>
              <a:t> counts but has now increased to 30,000. </a:t>
            </a:r>
          </a:p>
          <a:p>
            <a:r>
              <a:rPr lang="en-NZ" altLang="en-US" sz="1400"/>
              <a:t>That represents an increase of 70km over the last 6 years. </a:t>
            </a:r>
          </a:p>
          <a:p>
            <a:endParaRPr lang="en-NZ" altLang="en-US" sz="1400"/>
          </a:p>
          <a:p>
            <a:r>
              <a:rPr lang="en-NZ" altLang="en-US" sz="1400"/>
              <a:t>And the lower graph represents our poor and </a:t>
            </a:r>
            <a:r>
              <a:rPr lang="en-NZ" altLang="en-US" sz="1400" err="1"/>
              <a:t>v.poor</a:t>
            </a:r>
            <a:r>
              <a:rPr lang="en-NZ" altLang="en-US" sz="1400"/>
              <a:t> lengths of Rutting and that has increased by 75km over the last 6 years. </a:t>
            </a:r>
          </a:p>
          <a:p>
            <a:endParaRPr lang="en-NZ" altLang="en-US" sz="1400"/>
          </a:p>
          <a:p>
            <a:r>
              <a:rPr lang="en-NZ" altLang="en-US" sz="1400"/>
              <a:t>These increased lengths are mainly being managed within our low trafficked rural network</a:t>
            </a:r>
            <a:r>
              <a:rPr lang="en-NZ" altLang="en-US" sz="1400" baseline="0"/>
              <a:t> to assist in managing the risk </a:t>
            </a:r>
          </a:p>
          <a:p>
            <a:endParaRPr lang="en-NZ" altLang="en-US" sz="1400"/>
          </a:p>
          <a:p>
            <a:r>
              <a:rPr lang="en-NZ" altLang="en-US" sz="1400"/>
              <a:t>But it’s reflective of the increasing backlog that we have on the network</a:t>
            </a:r>
            <a:endParaRPr lang="en-NZ" sz="1400"/>
          </a:p>
        </p:txBody>
      </p:sp>
      <p:sp>
        <p:nvSpPr>
          <p:cNvPr id="4" name="Slide Number Placeholder 3"/>
          <p:cNvSpPr>
            <a:spLocks noGrp="1"/>
          </p:cNvSpPr>
          <p:nvPr>
            <p:ph type="sldNum" sz="quarter" idx="5"/>
          </p:nvPr>
        </p:nvSpPr>
        <p:spPr/>
        <p:txBody>
          <a:bodyPr/>
          <a:lstStyle/>
          <a:p>
            <a:fld id="{6E9B7851-FDD5-4CCC-AE00-AE54308E89F1}" type="slidenum">
              <a:rPr lang="en-NZ" smtClean="0"/>
              <a:t>12</a:t>
            </a:fld>
            <a:endParaRPr lang="en-NZ"/>
          </a:p>
        </p:txBody>
      </p:sp>
    </p:spTree>
    <p:extLst>
      <p:ext uri="{BB962C8B-B14F-4D97-AF65-F5344CB8AC3E}">
        <p14:creationId xmlns:p14="http://schemas.microsoft.com/office/powerpoint/2010/main" val="2757726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Steve</a:t>
            </a:r>
          </a:p>
        </p:txBody>
      </p:sp>
      <p:sp>
        <p:nvSpPr>
          <p:cNvPr id="4" name="Slide Number Placeholder 3"/>
          <p:cNvSpPr>
            <a:spLocks noGrp="1"/>
          </p:cNvSpPr>
          <p:nvPr>
            <p:ph type="sldNum" sz="quarter" idx="5"/>
          </p:nvPr>
        </p:nvSpPr>
        <p:spPr/>
        <p:txBody>
          <a:bodyPr/>
          <a:lstStyle/>
          <a:p>
            <a:fld id="{9E57685B-833E-4EEC-8D29-AA9B323D2149}" type="slidenum">
              <a:rPr lang="en-NZ" smtClean="0"/>
              <a:t>13</a:t>
            </a:fld>
            <a:endParaRPr lang="en-NZ"/>
          </a:p>
        </p:txBody>
      </p:sp>
    </p:spTree>
    <p:extLst>
      <p:ext uri="{BB962C8B-B14F-4D97-AF65-F5344CB8AC3E}">
        <p14:creationId xmlns:p14="http://schemas.microsoft.com/office/powerpoint/2010/main" val="2499648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Steve</a:t>
            </a:r>
          </a:p>
        </p:txBody>
      </p:sp>
      <p:sp>
        <p:nvSpPr>
          <p:cNvPr id="4" name="Slide Number Placeholder 3"/>
          <p:cNvSpPr>
            <a:spLocks noGrp="1"/>
          </p:cNvSpPr>
          <p:nvPr>
            <p:ph type="sldNum" sz="quarter" idx="5"/>
          </p:nvPr>
        </p:nvSpPr>
        <p:spPr/>
        <p:txBody>
          <a:bodyPr/>
          <a:lstStyle/>
          <a:p>
            <a:fld id="{9E57685B-833E-4EEC-8D29-AA9B323D2149}" type="slidenum">
              <a:rPr lang="en-NZ" smtClean="0"/>
              <a:t>14</a:t>
            </a:fld>
            <a:endParaRPr lang="en-NZ"/>
          </a:p>
        </p:txBody>
      </p:sp>
    </p:spTree>
    <p:extLst>
      <p:ext uri="{BB962C8B-B14F-4D97-AF65-F5344CB8AC3E}">
        <p14:creationId xmlns:p14="http://schemas.microsoft.com/office/powerpoint/2010/main" val="1994045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NZ" b="1"/>
              <a:t>Steve</a:t>
            </a:r>
          </a:p>
        </p:txBody>
      </p:sp>
      <p:sp>
        <p:nvSpPr>
          <p:cNvPr id="4" name="Slide Number Placeholder 3"/>
          <p:cNvSpPr>
            <a:spLocks noGrp="1"/>
          </p:cNvSpPr>
          <p:nvPr>
            <p:ph type="sldNum" sz="quarter" idx="5"/>
          </p:nvPr>
        </p:nvSpPr>
        <p:spPr/>
        <p:txBody>
          <a:bodyPr/>
          <a:lstStyle/>
          <a:p>
            <a:fld id="{9E57685B-833E-4EEC-8D29-AA9B323D2149}" type="slidenum">
              <a:rPr lang="en-NZ" smtClean="0"/>
              <a:t>15</a:t>
            </a:fld>
            <a:endParaRPr lang="en-NZ"/>
          </a:p>
        </p:txBody>
      </p:sp>
    </p:spTree>
    <p:extLst>
      <p:ext uri="{BB962C8B-B14F-4D97-AF65-F5344CB8AC3E}">
        <p14:creationId xmlns:p14="http://schemas.microsoft.com/office/powerpoint/2010/main" val="4098246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NZ"/>
              <a:t>Steve</a:t>
            </a:r>
          </a:p>
        </p:txBody>
      </p:sp>
      <p:sp>
        <p:nvSpPr>
          <p:cNvPr id="4" name="Slide Number Placeholder 3"/>
          <p:cNvSpPr>
            <a:spLocks noGrp="1"/>
          </p:cNvSpPr>
          <p:nvPr>
            <p:ph type="sldNum" sz="quarter" idx="5"/>
          </p:nvPr>
        </p:nvSpPr>
        <p:spPr/>
        <p:txBody>
          <a:bodyPr/>
          <a:lstStyle/>
          <a:p>
            <a:fld id="{9E57685B-833E-4EEC-8D29-AA9B323D2149}" type="slidenum">
              <a:rPr lang="en-NZ" smtClean="0"/>
              <a:t>16</a:t>
            </a:fld>
            <a:endParaRPr lang="en-NZ"/>
          </a:p>
        </p:txBody>
      </p:sp>
    </p:spTree>
    <p:extLst>
      <p:ext uri="{BB962C8B-B14F-4D97-AF65-F5344CB8AC3E}">
        <p14:creationId xmlns:p14="http://schemas.microsoft.com/office/powerpoint/2010/main" val="1974718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Steve</a:t>
            </a:r>
          </a:p>
        </p:txBody>
      </p:sp>
      <p:sp>
        <p:nvSpPr>
          <p:cNvPr id="4" name="Slide Number Placeholder 3"/>
          <p:cNvSpPr>
            <a:spLocks noGrp="1"/>
          </p:cNvSpPr>
          <p:nvPr>
            <p:ph type="sldNum" sz="quarter" idx="5"/>
          </p:nvPr>
        </p:nvSpPr>
        <p:spPr/>
        <p:txBody>
          <a:bodyPr/>
          <a:lstStyle/>
          <a:p>
            <a:fld id="{9E57685B-833E-4EEC-8D29-AA9B323D2149}" type="slidenum">
              <a:rPr lang="en-NZ" smtClean="0"/>
              <a:t>17</a:t>
            </a:fld>
            <a:endParaRPr lang="en-NZ"/>
          </a:p>
        </p:txBody>
      </p:sp>
    </p:spTree>
    <p:extLst>
      <p:ext uri="{BB962C8B-B14F-4D97-AF65-F5344CB8AC3E}">
        <p14:creationId xmlns:p14="http://schemas.microsoft.com/office/powerpoint/2010/main" val="3169911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Steve</a:t>
            </a:r>
          </a:p>
        </p:txBody>
      </p:sp>
      <p:sp>
        <p:nvSpPr>
          <p:cNvPr id="4" name="Slide Number Placeholder 3"/>
          <p:cNvSpPr>
            <a:spLocks noGrp="1"/>
          </p:cNvSpPr>
          <p:nvPr>
            <p:ph type="sldNum" sz="quarter" idx="5"/>
          </p:nvPr>
        </p:nvSpPr>
        <p:spPr/>
        <p:txBody>
          <a:bodyPr/>
          <a:lstStyle/>
          <a:p>
            <a:fld id="{9E57685B-833E-4EEC-8D29-AA9B323D2149}" type="slidenum">
              <a:rPr lang="en-NZ" smtClean="0"/>
              <a:t>18</a:t>
            </a:fld>
            <a:endParaRPr lang="en-NZ"/>
          </a:p>
        </p:txBody>
      </p:sp>
    </p:spTree>
    <p:extLst>
      <p:ext uri="{BB962C8B-B14F-4D97-AF65-F5344CB8AC3E}">
        <p14:creationId xmlns:p14="http://schemas.microsoft.com/office/powerpoint/2010/main" val="607030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Steve</a:t>
            </a:r>
          </a:p>
        </p:txBody>
      </p:sp>
      <p:sp>
        <p:nvSpPr>
          <p:cNvPr id="4" name="Slide Number Placeholder 3"/>
          <p:cNvSpPr>
            <a:spLocks noGrp="1"/>
          </p:cNvSpPr>
          <p:nvPr>
            <p:ph type="sldNum" sz="quarter" idx="5"/>
          </p:nvPr>
        </p:nvSpPr>
        <p:spPr/>
        <p:txBody>
          <a:bodyPr/>
          <a:lstStyle/>
          <a:p>
            <a:fld id="{9E57685B-833E-4EEC-8D29-AA9B323D2149}" type="slidenum">
              <a:rPr lang="en-NZ" smtClean="0"/>
              <a:t>19</a:t>
            </a:fld>
            <a:endParaRPr lang="en-NZ"/>
          </a:p>
        </p:txBody>
      </p:sp>
    </p:spTree>
    <p:extLst>
      <p:ext uri="{BB962C8B-B14F-4D97-AF65-F5344CB8AC3E}">
        <p14:creationId xmlns:p14="http://schemas.microsoft.com/office/powerpoint/2010/main" val="3572673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endParaRPr lang="en-NZ"/>
          </a:p>
        </p:txBody>
      </p:sp>
      <p:sp>
        <p:nvSpPr>
          <p:cNvPr id="4" name="Slide Number Placeholder 3"/>
          <p:cNvSpPr>
            <a:spLocks noGrp="1"/>
          </p:cNvSpPr>
          <p:nvPr>
            <p:ph type="sldNum" sz="quarter" idx="5"/>
          </p:nvPr>
        </p:nvSpPr>
        <p:spPr/>
        <p:txBody>
          <a:bodyPr/>
          <a:lstStyle/>
          <a:p>
            <a:fld id="{FC210DE9-5F97-4DAD-B535-48F1EE51F2C0}" type="slidenum">
              <a:rPr lang="en-NZ" smtClean="0"/>
              <a:t>2</a:t>
            </a:fld>
            <a:endParaRPr lang="en-NZ"/>
          </a:p>
        </p:txBody>
      </p:sp>
    </p:spTree>
    <p:extLst>
      <p:ext uri="{BB962C8B-B14F-4D97-AF65-F5344CB8AC3E}">
        <p14:creationId xmlns:p14="http://schemas.microsoft.com/office/powerpoint/2010/main" val="3519464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Steve</a:t>
            </a:r>
          </a:p>
        </p:txBody>
      </p:sp>
      <p:sp>
        <p:nvSpPr>
          <p:cNvPr id="4" name="Slide Number Placeholder 3"/>
          <p:cNvSpPr>
            <a:spLocks noGrp="1"/>
          </p:cNvSpPr>
          <p:nvPr>
            <p:ph type="sldNum" sz="quarter" idx="5"/>
          </p:nvPr>
        </p:nvSpPr>
        <p:spPr/>
        <p:txBody>
          <a:bodyPr/>
          <a:lstStyle/>
          <a:p>
            <a:fld id="{9E57685B-833E-4EEC-8D29-AA9B323D2149}" type="slidenum">
              <a:rPr lang="en-NZ" smtClean="0"/>
              <a:t>20</a:t>
            </a:fld>
            <a:endParaRPr lang="en-NZ"/>
          </a:p>
        </p:txBody>
      </p:sp>
    </p:spTree>
    <p:extLst>
      <p:ext uri="{BB962C8B-B14F-4D97-AF65-F5344CB8AC3E}">
        <p14:creationId xmlns:p14="http://schemas.microsoft.com/office/powerpoint/2010/main" val="2590552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Steve</a:t>
            </a:r>
          </a:p>
        </p:txBody>
      </p:sp>
      <p:sp>
        <p:nvSpPr>
          <p:cNvPr id="4" name="Slide Number Placeholder 3"/>
          <p:cNvSpPr>
            <a:spLocks noGrp="1"/>
          </p:cNvSpPr>
          <p:nvPr>
            <p:ph type="sldNum" sz="quarter" idx="5"/>
          </p:nvPr>
        </p:nvSpPr>
        <p:spPr/>
        <p:txBody>
          <a:bodyPr/>
          <a:lstStyle/>
          <a:p>
            <a:fld id="{9E57685B-833E-4EEC-8D29-AA9B323D2149}" type="slidenum">
              <a:rPr lang="en-NZ" smtClean="0"/>
              <a:t>21</a:t>
            </a:fld>
            <a:endParaRPr lang="en-NZ"/>
          </a:p>
        </p:txBody>
      </p:sp>
    </p:spTree>
    <p:extLst>
      <p:ext uri="{BB962C8B-B14F-4D97-AF65-F5344CB8AC3E}">
        <p14:creationId xmlns:p14="http://schemas.microsoft.com/office/powerpoint/2010/main" val="158645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NZ" b="1"/>
              <a:t>Attinder</a:t>
            </a:r>
          </a:p>
          <a:p>
            <a:pPr marL="0" indent="0">
              <a:buFontTx/>
              <a:buNone/>
            </a:pPr>
            <a:endParaRPr lang="en-NZ" b="1"/>
          </a:p>
          <a:p>
            <a:pPr marL="0" indent="0">
              <a:buFontTx/>
              <a:buNone/>
            </a:pPr>
            <a:r>
              <a:rPr lang="en-NZ"/>
              <a:t>Some scenarios have been established by the Roading Team to try and address the current budgeting insufficiencies</a:t>
            </a:r>
          </a:p>
          <a:p>
            <a:pPr marL="171450" indent="-171450">
              <a:buFontTx/>
              <a:buChar char="-"/>
            </a:pPr>
            <a:r>
              <a:rPr lang="en-NZ"/>
              <a:t>Which will include the implications of the level of investment or lack of for them.</a:t>
            </a:r>
          </a:p>
          <a:p>
            <a:pPr marL="171450" indent="-171450">
              <a:buFontTx/>
              <a:buChar char="-"/>
            </a:pPr>
            <a:r>
              <a:rPr lang="en-NZ"/>
              <a:t>We need to get the balance between, the cost / levels of service and risk of our network</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a:p>
          <a:p>
            <a:pPr marL="171450" indent="-171450">
              <a:buFontTx/>
              <a:buChar char="-"/>
            </a:pPr>
            <a:endParaRPr lang="en-NZ"/>
          </a:p>
        </p:txBody>
      </p:sp>
      <p:sp>
        <p:nvSpPr>
          <p:cNvPr id="4" name="Slide Number Placeholder 3"/>
          <p:cNvSpPr>
            <a:spLocks noGrp="1"/>
          </p:cNvSpPr>
          <p:nvPr>
            <p:ph type="sldNum" sz="quarter" idx="5"/>
          </p:nvPr>
        </p:nvSpPr>
        <p:spPr/>
        <p:txBody>
          <a:bodyPr/>
          <a:lstStyle/>
          <a:p>
            <a:fld id="{9E57685B-833E-4EEC-8D29-AA9B323D2149}" type="slidenum">
              <a:rPr lang="en-NZ" smtClean="0"/>
              <a:t>22</a:t>
            </a:fld>
            <a:endParaRPr lang="en-NZ"/>
          </a:p>
        </p:txBody>
      </p:sp>
    </p:spTree>
    <p:extLst>
      <p:ext uri="{BB962C8B-B14F-4D97-AF65-F5344CB8AC3E}">
        <p14:creationId xmlns:p14="http://schemas.microsoft.com/office/powerpoint/2010/main" val="3066355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Attinder</a:t>
            </a:r>
          </a:p>
          <a:p>
            <a:pPr marL="0" indent="0">
              <a:buFont typeface="Arial" panose="020B0604020202020204" pitchFamily="34" charset="0"/>
              <a:buNone/>
            </a:pPr>
            <a:endParaRPr lang="en-US"/>
          </a:p>
          <a:p>
            <a:pPr marL="0" indent="0">
              <a:buFont typeface="Arial" panose="020B0604020202020204" pitchFamily="34" charset="0"/>
              <a:buNone/>
            </a:pPr>
            <a:r>
              <a:rPr lang="en-US"/>
              <a:t>Averages over the first three years</a:t>
            </a:r>
          </a:p>
          <a:p>
            <a:pPr marL="537750" lvl="1" indent="-285750"/>
            <a:r>
              <a:rPr lang="en-US" b="0"/>
              <a:t>Operational:	$33.7m</a:t>
            </a:r>
          </a:p>
          <a:p>
            <a:pPr marL="537750" lvl="1" indent="-285750"/>
            <a:r>
              <a:rPr lang="en-US" b="0"/>
              <a:t>Renewals	:	$30.7m</a:t>
            </a:r>
          </a:p>
          <a:p>
            <a:pPr marL="537750" lvl="1" indent="-285750"/>
            <a:r>
              <a:rPr lang="en-US" b="0"/>
              <a:t>Capex:		$29.3m</a:t>
            </a:r>
          </a:p>
          <a:p>
            <a:pPr marL="537750" lvl="1" indent="-285750"/>
            <a:r>
              <a:rPr lang="en-US" b="0"/>
              <a:t>Total:		$92.4m</a:t>
            </a:r>
          </a:p>
          <a:p>
            <a:pPr algn="l">
              <a:lnSpc>
                <a:spcPct val="107000"/>
              </a:lnSpc>
              <a:spcAft>
                <a:spcPts val="800"/>
              </a:spcAft>
            </a:pPr>
            <a:endParaRPr lang="en-NZ"/>
          </a:p>
        </p:txBody>
      </p:sp>
      <p:sp>
        <p:nvSpPr>
          <p:cNvPr id="4" name="Slide Number Placeholder 3"/>
          <p:cNvSpPr>
            <a:spLocks noGrp="1"/>
          </p:cNvSpPr>
          <p:nvPr>
            <p:ph type="sldNum" sz="quarter" idx="5"/>
          </p:nvPr>
        </p:nvSpPr>
        <p:spPr/>
        <p:txBody>
          <a:bodyPr/>
          <a:lstStyle/>
          <a:p>
            <a:fld id="{FC210DE9-5F97-4DAD-B535-48F1EE51F2C0}" type="slidenum">
              <a:rPr lang="en-NZ" smtClean="0"/>
              <a:t>23</a:t>
            </a:fld>
            <a:endParaRPr lang="en-NZ"/>
          </a:p>
        </p:txBody>
      </p:sp>
    </p:spTree>
    <p:extLst>
      <p:ext uri="{BB962C8B-B14F-4D97-AF65-F5344CB8AC3E}">
        <p14:creationId xmlns:p14="http://schemas.microsoft.com/office/powerpoint/2010/main" val="2751885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1"/>
              <a:t>Attinder</a:t>
            </a:r>
          </a:p>
        </p:txBody>
      </p:sp>
      <p:sp>
        <p:nvSpPr>
          <p:cNvPr id="4" name="Slide Number Placeholder 3"/>
          <p:cNvSpPr>
            <a:spLocks noGrp="1"/>
          </p:cNvSpPr>
          <p:nvPr>
            <p:ph type="sldNum" sz="quarter" idx="5"/>
          </p:nvPr>
        </p:nvSpPr>
        <p:spPr/>
        <p:txBody>
          <a:bodyPr/>
          <a:lstStyle/>
          <a:p>
            <a:fld id="{9E57685B-833E-4EEC-8D29-AA9B323D2149}" type="slidenum">
              <a:rPr lang="en-NZ" smtClean="0"/>
              <a:t>24</a:t>
            </a:fld>
            <a:endParaRPr lang="en-NZ"/>
          </a:p>
        </p:txBody>
      </p:sp>
    </p:spTree>
    <p:extLst>
      <p:ext uri="{BB962C8B-B14F-4D97-AF65-F5344CB8AC3E}">
        <p14:creationId xmlns:p14="http://schemas.microsoft.com/office/powerpoint/2010/main" val="2523365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Attinder</a:t>
            </a:r>
          </a:p>
          <a:p>
            <a:pPr marL="0" indent="0">
              <a:buFont typeface="Arial" panose="020B0604020202020204" pitchFamily="34" charset="0"/>
              <a:buNone/>
            </a:pPr>
            <a:endParaRPr lang="en-US"/>
          </a:p>
          <a:p>
            <a:pPr marL="0" indent="0">
              <a:buFont typeface="Arial" panose="020B0604020202020204" pitchFamily="34" charset="0"/>
              <a:buNone/>
            </a:pPr>
            <a:r>
              <a:rPr lang="en-US"/>
              <a:t>Averages over the first three years</a:t>
            </a:r>
          </a:p>
          <a:p>
            <a:pPr marL="537750" lvl="1" indent="-285750"/>
            <a:r>
              <a:rPr lang="en-US" b="0"/>
              <a:t>Operational:	$25.1m</a:t>
            </a:r>
          </a:p>
          <a:p>
            <a:pPr marL="537750" lvl="1" indent="-285750"/>
            <a:r>
              <a:rPr lang="en-US" b="0"/>
              <a:t>Renewals:		$20.0m</a:t>
            </a:r>
          </a:p>
          <a:p>
            <a:pPr marL="537750" lvl="1" indent="-285750"/>
            <a:r>
              <a:rPr lang="en-US" b="0"/>
              <a:t>Capex:		$20.8m</a:t>
            </a:r>
          </a:p>
          <a:p>
            <a:pPr marL="537750" lvl="1" indent="-285750"/>
            <a:r>
              <a:rPr lang="en-US" b="0"/>
              <a:t>Total:		$63.7m</a:t>
            </a:r>
          </a:p>
          <a:p>
            <a:pPr algn="l">
              <a:lnSpc>
                <a:spcPct val="107000"/>
              </a:lnSpc>
              <a:spcAft>
                <a:spcPts val="800"/>
              </a:spcAft>
            </a:pPr>
            <a:endParaRPr lang="en-NZ"/>
          </a:p>
        </p:txBody>
      </p:sp>
      <p:sp>
        <p:nvSpPr>
          <p:cNvPr id="4" name="Slide Number Placeholder 3"/>
          <p:cNvSpPr>
            <a:spLocks noGrp="1"/>
          </p:cNvSpPr>
          <p:nvPr>
            <p:ph type="sldNum" sz="quarter" idx="5"/>
          </p:nvPr>
        </p:nvSpPr>
        <p:spPr/>
        <p:txBody>
          <a:bodyPr/>
          <a:lstStyle/>
          <a:p>
            <a:fld id="{FC210DE9-5F97-4DAD-B535-48F1EE51F2C0}" type="slidenum">
              <a:rPr lang="en-NZ" smtClean="0"/>
              <a:t>25</a:t>
            </a:fld>
            <a:endParaRPr lang="en-NZ"/>
          </a:p>
        </p:txBody>
      </p:sp>
    </p:spTree>
    <p:extLst>
      <p:ext uri="{BB962C8B-B14F-4D97-AF65-F5344CB8AC3E}">
        <p14:creationId xmlns:p14="http://schemas.microsoft.com/office/powerpoint/2010/main" val="4120428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NZ" b="1"/>
              <a:t>Attinder</a:t>
            </a:r>
          </a:p>
          <a:p>
            <a:pPr marL="0" indent="0">
              <a:buFontTx/>
              <a:buNone/>
            </a:pPr>
            <a:endParaRPr lang="en-NZ"/>
          </a:p>
          <a:p>
            <a:pPr marL="0" indent="0">
              <a:buFontTx/>
              <a:buNone/>
            </a:pPr>
            <a:r>
              <a:rPr lang="en-NZ"/>
              <a:t>Removal of non-essential services</a:t>
            </a:r>
          </a:p>
          <a:p>
            <a:pPr marL="628650" lvl="1" indent="-171450">
              <a:buFontTx/>
              <a:buChar char="-"/>
            </a:pPr>
            <a:r>
              <a:rPr lang="en-NZ"/>
              <a:t>Mowing of rural berms </a:t>
            </a:r>
          </a:p>
        </p:txBody>
      </p:sp>
      <p:sp>
        <p:nvSpPr>
          <p:cNvPr id="4" name="Slide Number Placeholder 3"/>
          <p:cNvSpPr>
            <a:spLocks noGrp="1"/>
          </p:cNvSpPr>
          <p:nvPr>
            <p:ph type="sldNum" sz="quarter" idx="5"/>
          </p:nvPr>
        </p:nvSpPr>
        <p:spPr/>
        <p:txBody>
          <a:bodyPr/>
          <a:lstStyle/>
          <a:p>
            <a:fld id="{9E57685B-833E-4EEC-8D29-AA9B323D2149}" type="slidenum">
              <a:rPr lang="en-NZ" smtClean="0"/>
              <a:t>26</a:t>
            </a:fld>
            <a:endParaRPr lang="en-NZ"/>
          </a:p>
        </p:txBody>
      </p:sp>
    </p:spTree>
    <p:extLst>
      <p:ext uri="{BB962C8B-B14F-4D97-AF65-F5344CB8AC3E}">
        <p14:creationId xmlns:p14="http://schemas.microsoft.com/office/powerpoint/2010/main" val="3982431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9E57685B-833E-4EEC-8D29-AA9B323D2149}" type="slidenum">
              <a:rPr lang="en-NZ" smtClean="0"/>
              <a:t>27</a:t>
            </a:fld>
            <a:endParaRPr lang="en-NZ"/>
          </a:p>
        </p:txBody>
      </p:sp>
    </p:spTree>
    <p:extLst>
      <p:ext uri="{BB962C8B-B14F-4D97-AF65-F5344CB8AC3E}">
        <p14:creationId xmlns:p14="http://schemas.microsoft.com/office/powerpoint/2010/main" val="341503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9E57685B-833E-4EEC-8D29-AA9B323D2149}" type="slidenum">
              <a:rPr lang="en-NZ" smtClean="0"/>
              <a:t>3</a:t>
            </a:fld>
            <a:endParaRPr lang="en-NZ"/>
          </a:p>
        </p:txBody>
      </p:sp>
    </p:spTree>
    <p:extLst>
      <p:ext uri="{BB962C8B-B14F-4D97-AF65-F5344CB8AC3E}">
        <p14:creationId xmlns:p14="http://schemas.microsoft.com/office/powerpoint/2010/main" val="139378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9E57685B-833E-4EEC-8D29-AA9B323D2149}" type="slidenum">
              <a:rPr lang="en-NZ" smtClean="0"/>
              <a:t>4</a:t>
            </a:fld>
            <a:endParaRPr lang="en-NZ"/>
          </a:p>
        </p:txBody>
      </p:sp>
    </p:spTree>
    <p:extLst>
      <p:ext uri="{BB962C8B-B14F-4D97-AF65-F5344CB8AC3E}">
        <p14:creationId xmlns:p14="http://schemas.microsoft.com/office/powerpoint/2010/main" val="664739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r>
              <a:rPr lang="en-NZ"/>
              <a:t>Trish</a:t>
            </a:r>
          </a:p>
        </p:txBody>
      </p:sp>
      <p:sp>
        <p:nvSpPr>
          <p:cNvPr id="4" name="Slide Number Placeholder 3"/>
          <p:cNvSpPr>
            <a:spLocks noGrp="1"/>
          </p:cNvSpPr>
          <p:nvPr>
            <p:ph type="sldNum" sz="quarter" idx="5"/>
          </p:nvPr>
        </p:nvSpPr>
        <p:spPr/>
        <p:txBody>
          <a:bodyPr/>
          <a:lstStyle/>
          <a:p>
            <a:fld id="{FC210DE9-5F97-4DAD-B535-48F1EE51F2C0}" type="slidenum">
              <a:rPr lang="en-NZ" smtClean="0"/>
              <a:t>5</a:t>
            </a:fld>
            <a:endParaRPr lang="en-NZ"/>
          </a:p>
        </p:txBody>
      </p:sp>
    </p:spTree>
    <p:extLst>
      <p:ext uri="{BB962C8B-B14F-4D97-AF65-F5344CB8AC3E}">
        <p14:creationId xmlns:p14="http://schemas.microsoft.com/office/powerpoint/2010/main" val="417791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NZ"/>
              <a:t>Rural Roads</a:t>
            </a:r>
          </a:p>
          <a:p>
            <a:pPr marL="285750" indent="-285750">
              <a:buFontTx/>
              <a:buChar char="-"/>
            </a:pPr>
            <a:r>
              <a:rPr lang="en-NZ"/>
              <a:t>Local Streets</a:t>
            </a:r>
          </a:p>
          <a:p>
            <a:pPr marL="285750" indent="-285750">
              <a:buFontTx/>
              <a:buChar char="-"/>
            </a:pPr>
            <a:r>
              <a:rPr lang="en-NZ"/>
              <a:t>Rural Connectors</a:t>
            </a:r>
          </a:p>
          <a:p>
            <a:pPr marL="285750" indent="-285750">
              <a:buFontTx/>
              <a:buChar char="-"/>
            </a:pPr>
            <a:r>
              <a:rPr lang="en-NZ"/>
              <a:t>Urban Connectors</a:t>
            </a:r>
          </a:p>
          <a:p>
            <a:pPr marL="285750" indent="-285750">
              <a:buFontTx/>
              <a:buChar char="-"/>
            </a:pPr>
            <a:r>
              <a:rPr lang="en-NZ"/>
              <a:t>Main Streets</a:t>
            </a:r>
          </a:p>
          <a:p>
            <a:pPr marL="285750" indent="-285750">
              <a:buFontTx/>
              <a:buChar char="-"/>
            </a:pPr>
            <a:r>
              <a:rPr lang="en-NZ"/>
              <a:t>Activity Streets</a:t>
            </a:r>
          </a:p>
          <a:p>
            <a:pPr marL="285750" indent="-285750">
              <a:buFontTx/>
              <a:buChar char="-"/>
            </a:pPr>
            <a:r>
              <a:rPr lang="en-NZ"/>
              <a:t>Peri-Urban Roads</a:t>
            </a:r>
          </a:p>
          <a:p>
            <a:pPr marL="285750" indent="-285750">
              <a:buFontTx/>
              <a:buChar char="-"/>
            </a:pPr>
            <a:r>
              <a:rPr lang="en-NZ"/>
              <a:t>Stopping Places</a:t>
            </a:r>
          </a:p>
          <a:p>
            <a:pPr marL="285750" indent="-285750">
              <a:buFontTx/>
              <a:buChar char="-"/>
            </a:pPr>
            <a:r>
              <a:rPr lang="en-NZ"/>
              <a:t>Interregional Connectors</a:t>
            </a:r>
          </a:p>
          <a:p>
            <a:endParaRPr lang="en-NZ"/>
          </a:p>
        </p:txBody>
      </p:sp>
      <p:sp>
        <p:nvSpPr>
          <p:cNvPr id="4" name="Slide Number Placeholder 3"/>
          <p:cNvSpPr>
            <a:spLocks noGrp="1"/>
          </p:cNvSpPr>
          <p:nvPr>
            <p:ph type="sldNum" sz="quarter" idx="5"/>
          </p:nvPr>
        </p:nvSpPr>
        <p:spPr/>
        <p:txBody>
          <a:bodyPr/>
          <a:lstStyle/>
          <a:p>
            <a:fld id="{FC210DE9-5F97-4DAD-B535-48F1EE51F2C0}" type="slidenum">
              <a:rPr lang="en-NZ" smtClean="0"/>
              <a:t>6</a:t>
            </a:fld>
            <a:endParaRPr lang="en-NZ"/>
          </a:p>
        </p:txBody>
      </p:sp>
    </p:spTree>
    <p:extLst>
      <p:ext uri="{BB962C8B-B14F-4D97-AF65-F5344CB8AC3E}">
        <p14:creationId xmlns:p14="http://schemas.microsoft.com/office/powerpoint/2010/main" val="2541574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a:t>Attinder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Z"/>
              <a:t>But now what you would of spent 8 years ago for 18km is now what you would spend for 9km so costs have approximately doubled</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a:p>
          <a:p>
            <a:pPr marL="0" indent="0">
              <a:buNone/>
            </a:pPr>
            <a:r>
              <a:rPr lang="en-NZ"/>
              <a:t>- </a:t>
            </a:r>
            <a:r>
              <a:rPr lang="en-US" sz="1200" b="0" u="sng"/>
              <a:t>Pavement Rehabilitation</a:t>
            </a:r>
          </a:p>
          <a:p>
            <a:pPr marL="0" indent="0">
              <a:buNone/>
            </a:pPr>
            <a:r>
              <a:rPr lang="en-US" sz="1200" b="0"/>
              <a:t>Basically its an area wide type treatment where we have multiple faults and we reconstruct the road for a continuous length anywhere from 500m to 2km and this….</a:t>
            </a:r>
          </a:p>
          <a:p>
            <a:r>
              <a:rPr lang="en-US" sz="1200" b="0"/>
              <a:t>- Restores the structural integrity of the road</a:t>
            </a:r>
          </a:p>
          <a:p>
            <a:r>
              <a:rPr lang="en-US" sz="1200" b="0"/>
              <a:t>- Contributes to a smooth ride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t>Provides the pavement strength required for heavy and light vehicles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NZ"/>
              <a:t>- 70% reduction in the last 10 years from 20kms a year - </a:t>
            </a:r>
            <a:r>
              <a:rPr lang="en-NZ" altLang="en-US" sz="1200">
                <a:solidFill>
                  <a:prstClr val="black"/>
                </a:solidFill>
              </a:rPr>
              <a:t>At 6kms of rehab a year; which is 0.3% of the network annually, that equates to a renewal cycle of 330 </a:t>
            </a:r>
            <a:r>
              <a:rPr lang="en-NZ" altLang="en-US" sz="1200" err="1">
                <a:solidFill>
                  <a:prstClr val="black"/>
                </a:solidFill>
              </a:rPr>
              <a:t>yrs</a:t>
            </a:r>
            <a:r>
              <a:rPr lang="en-NZ" altLang="en-US" sz="1200">
                <a:solidFill>
                  <a:prstClr val="black"/>
                </a:solidFill>
              </a:rPr>
              <a:t>,  so that means we need to get an average of 330 </a:t>
            </a:r>
            <a:r>
              <a:rPr lang="en-NZ" altLang="en-US" sz="1200" err="1">
                <a:solidFill>
                  <a:prstClr val="black"/>
                </a:solidFill>
              </a:rPr>
              <a:t>yrs</a:t>
            </a:r>
            <a:r>
              <a:rPr lang="en-NZ" altLang="en-US" sz="1200">
                <a:solidFill>
                  <a:prstClr val="black"/>
                </a:solidFill>
              </a:rPr>
              <a:t> out of all our pavements out there, which is obviously not sustainable.  </a:t>
            </a:r>
            <a:r>
              <a:rPr lang="en-NZ" altLang="en-US" sz="1200" err="1">
                <a:solidFill>
                  <a:prstClr val="black"/>
                </a:solidFill>
              </a:rPr>
              <a:t>A</a:t>
            </a:r>
            <a:r>
              <a:rPr lang="en-NZ" altLang="en-US" sz="1200" err="1"/>
              <a:t>vg</a:t>
            </a:r>
            <a:r>
              <a:rPr lang="en-NZ" altLang="en-US" sz="1200"/>
              <a:t> pavement age has been increasing year on year and it currently is around 28yrs 28 years may not sound old, but we design roads for 25 </a:t>
            </a:r>
            <a:r>
              <a:rPr lang="en-NZ" altLang="en-US" sz="1200" err="1"/>
              <a:t>yrs</a:t>
            </a:r>
            <a:r>
              <a:rPr lang="en-NZ" altLang="en-US" sz="1200"/>
              <a:t> and as the pavement gets older, maintenance costs increase</a:t>
            </a:r>
            <a:endParaRPr lang="en-NZ"/>
          </a:p>
          <a:p>
            <a:endParaRPr lang="en-US" sz="1200" b="0"/>
          </a:p>
          <a:p>
            <a:r>
              <a:rPr lang="en-US" sz="1200" b="0"/>
              <a:t>And</a:t>
            </a:r>
          </a:p>
          <a:p>
            <a:endParaRPr lang="en-US" sz="1200" b="0"/>
          </a:p>
          <a:p>
            <a:pPr marL="0" indent="0">
              <a:buNone/>
            </a:pPr>
            <a:r>
              <a:rPr lang="en-US" sz="1200" b="0" u="sng"/>
              <a:t>Resurfacing, which is </a:t>
            </a:r>
            <a:r>
              <a:rPr lang="en-US" sz="1200" b="0"/>
              <a:t>predominantly </a:t>
            </a:r>
            <a:r>
              <a:rPr lang="en-US" sz="1200" b="0" err="1"/>
              <a:t>chipsealing</a:t>
            </a:r>
            <a:r>
              <a:rPr lang="en-US" sz="1200" b="0"/>
              <a:t> for our network, with a small proportion of asphalt, which is mainly in the urban </a:t>
            </a:r>
            <a:r>
              <a:rPr lang="en-US" sz="1200"/>
              <a:t>areas</a:t>
            </a:r>
            <a:endParaRPr lang="en-US" sz="1200" b="0" u="sng"/>
          </a:p>
          <a:p>
            <a:r>
              <a:rPr lang="en-US" sz="1200" b="0"/>
              <a:t>- And resurfacing restores the surface condition of the road – being texture and skid resistance which,</a:t>
            </a:r>
          </a:p>
          <a:p>
            <a:r>
              <a:rPr lang="en-US" sz="1200" b="0"/>
              <a:t>- Provides a safe running surface for vehicles and waterproofs the underlying pavement layers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a:p>
          <a:p>
            <a:pPr defTabSz="913120" eaLnBrk="0" fontAlgn="base" hangingPunct="0">
              <a:spcBef>
                <a:spcPct val="30000"/>
              </a:spcBef>
              <a:spcAft>
                <a:spcPct val="0"/>
              </a:spcAft>
              <a:defRPr/>
            </a:pPr>
            <a:r>
              <a:rPr lang="en-NZ"/>
              <a:t>- 45% reduction in the last 10 years from 150kms a year - </a:t>
            </a:r>
            <a:r>
              <a:rPr lang="en-NZ" altLang="en-US" sz="1200">
                <a:solidFill>
                  <a:prstClr val="black"/>
                </a:solidFill>
              </a:rPr>
              <a:t>At 80kms a year, that equates to 4% of the network renewed annually  and that equates to a renewal cycle of 25 yrs. </a:t>
            </a:r>
          </a:p>
          <a:p>
            <a:pPr defTabSz="913120" eaLnBrk="0" fontAlgn="base" hangingPunct="0">
              <a:spcBef>
                <a:spcPct val="30000"/>
              </a:spcBef>
              <a:spcAft>
                <a:spcPct val="0"/>
              </a:spcAft>
              <a:defRPr/>
            </a:pPr>
            <a:r>
              <a:rPr lang="en-NZ" altLang="en-US" sz="1200">
                <a:solidFill>
                  <a:prstClr val="black"/>
                </a:solidFill>
              </a:rPr>
              <a:t>So that means we need to get an average of 25 </a:t>
            </a:r>
            <a:r>
              <a:rPr lang="en-NZ" altLang="en-US" sz="1200" err="1">
                <a:solidFill>
                  <a:prstClr val="black"/>
                </a:solidFill>
              </a:rPr>
              <a:t>yrs</a:t>
            </a:r>
            <a:r>
              <a:rPr lang="en-NZ" altLang="en-US" sz="1200">
                <a:solidFill>
                  <a:prstClr val="black"/>
                </a:solidFill>
              </a:rPr>
              <a:t> out of a reseal, which again isn’t sustainable, as the typical life of a chipseal is around 10-12 years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a:p>
          <a:p>
            <a:pPr marL="0" marR="0" lvl="0" indent="0" algn="l" defTabSz="914400" rtl="0" eaLnBrk="1" fontAlgn="auto" latinLnBrk="0" hangingPunct="1">
              <a:lnSpc>
                <a:spcPct val="100000"/>
              </a:lnSpc>
              <a:spcBef>
                <a:spcPts val="0"/>
              </a:spcBef>
              <a:spcAft>
                <a:spcPts val="0"/>
              </a:spcAft>
              <a:buClrTx/>
              <a:buSzTx/>
              <a:buFontTx/>
              <a:buNone/>
              <a:tabLst/>
              <a:defRPr/>
            </a:pPr>
            <a:endParaRPr lang="en-NZ"/>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a:p>
          <a:p>
            <a:pPr marL="171450" indent="-171450">
              <a:buFontTx/>
              <a:buChar char="-"/>
            </a:pPr>
            <a:endParaRPr lang="en-NZ"/>
          </a:p>
        </p:txBody>
      </p:sp>
      <p:sp>
        <p:nvSpPr>
          <p:cNvPr id="4" name="Slide Number Placeholder 3"/>
          <p:cNvSpPr>
            <a:spLocks noGrp="1"/>
          </p:cNvSpPr>
          <p:nvPr>
            <p:ph type="sldNum" sz="quarter" idx="5"/>
          </p:nvPr>
        </p:nvSpPr>
        <p:spPr/>
        <p:txBody>
          <a:bodyPr/>
          <a:lstStyle/>
          <a:p>
            <a:fld id="{9E57685B-833E-4EEC-8D29-AA9B323D2149}" type="slidenum">
              <a:rPr lang="en-NZ" smtClean="0"/>
              <a:t>7</a:t>
            </a:fld>
            <a:endParaRPr lang="en-NZ"/>
          </a:p>
        </p:txBody>
      </p:sp>
    </p:spTree>
    <p:extLst>
      <p:ext uri="{BB962C8B-B14F-4D97-AF65-F5344CB8AC3E}">
        <p14:creationId xmlns:p14="http://schemas.microsoft.com/office/powerpoint/2010/main" val="2374254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NZ" b="1"/>
              <a:t>Attinder</a:t>
            </a:r>
          </a:p>
          <a:p>
            <a:pPr marL="0" indent="0">
              <a:buFontTx/>
              <a:buNone/>
            </a:pPr>
            <a:endParaRPr lang="en-NZ" b="1"/>
          </a:p>
          <a:p>
            <a:pPr marL="0" indent="0">
              <a:buFontTx/>
              <a:buNone/>
            </a:pPr>
            <a:r>
              <a:rPr lang="en-NZ"/>
              <a:t>Our combined network is longer than SH1 from top to bottom</a:t>
            </a:r>
          </a:p>
          <a:p>
            <a:pPr marL="0" indent="0">
              <a:buFontTx/>
              <a:buNone/>
            </a:pPr>
            <a:r>
              <a:rPr lang="en-NZ"/>
              <a:t>Unsealed Network covers a distance from Auckland to Wellington</a:t>
            </a:r>
          </a:p>
          <a:p>
            <a:pPr marL="285750" indent="-285750">
              <a:buFontTx/>
              <a:buChar char="-"/>
            </a:pPr>
            <a:endParaRPr lang="en-NZ"/>
          </a:p>
        </p:txBody>
      </p:sp>
      <p:sp>
        <p:nvSpPr>
          <p:cNvPr id="4" name="Slide Number Placeholder 3"/>
          <p:cNvSpPr>
            <a:spLocks noGrp="1"/>
          </p:cNvSpPr>
          <p:nvPr>
            <p:ph type="sldNum" sz="quarter" idx="5"/>
          </p:nvPr>
        </p:nvSpPr>
        <p:spPr/>
        <p:txBody>
          <a:bodyPr/>
          <a:lstStyle/>
          <a:p>
            <a:fld id="{FC210DE9-5F97-4DAD-B535-48F1EE51F2C0}" type="slidenum">
              <a:rPr lang="en-NZ" smtClean="0"/>
              <a:t>8</a:t>
            </a:fld>
            <a:endParaRPr lang="en-NZ"/>
          </a:p>
        </p:txBody>
      </p:sp>
    </p:spTree>
    <p:extLst>
      <p:ext uri="{BB962C8B-B14F-4D97-AF65-F5344CB8AC3E}">
        <p14:creationId xmlns:p14="http://schemas.microsoft.com/office/powerpoint/2010/main" val="4008562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NZ" altLang="en-US" sz="1200" b="1"/>
              <a:t>Attinder</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NZ" altLang="en-US" sz="1200"/>
          </a:p>
          <a:p>
            <a:pPr marL="0" marR="0" lvl="0" indent="0" algn="l" defTabSz="914400" rtl="0" eaLnBrk="1" fontAlgn="auto" latinLnBrk="0" hangingPunct="1">
              <a:lnSpc>
                <a:spcPct val="100000"/>
              </a:lnSpc>
              <a:spcBef>
                <a:spcPts val="0"/>
              </a:spcBef>
              <a:spcAft>
                <a:spcPts val="600"/>
              </a:spcAft>
              <a:buClrTx/>
              <a:buSzTx/>
              <a:buFontTx/>
              <a:buNone/>
              <a:tabLst/>
              <a:defRPr/>
            </a:pPr>
            <a:r>
              <a:rPr lang="en-NZ" altLang="en-US" sz="1200"/>
              <a:t>So this chart attempts to illustrate financially the effect that these challenges are having on our budgets.</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NZ" altLang="en-US" sz="900"/>
          </a:p>
          <a:p>
            <a:pPr marL="0" indent="0">
              <a:buNone/>
              <a:defRPr/>
            </a:pPr>
            <a:r>
              <a:rPr lang="en-NZ" altLang="en-US" sz="1200"/>
              <a:t>1) The thick Black line shows the actual funding that we’ve had over the last 8 years. excluding any additional funding for Capital Projects. </a:t>
            </a:r>
            <a:endParaRPr lang="en-NZ" altLang="en-US" sz="100"/>
          </a:p>
          <a:p>
            <a:pPr marL="0" indent="0">
              <a:buNone/>
              <a:defRPr/>
            </a:pPr>
            <a:r>
              <a:rPr lang="en-NZ" altLang="en-US" sz="1200"/>
              <a:t>The shaded areas below that black line attempt to show the cost of some of those challenges I’ve mentioned</a:t>
            </a:r>
          </a:p>
          <a:p>
            <a:pPr marL="0" indent="0">
              <a:buNone/>
              <a:defRPr/>
            </a:pPr>
            <a:r>
              <a:rPr lang="en-NZ" altLang="en-US" sz="1200"/>
              <a:t>2) The top orange area is the cost associated with traffic growth and the increase of heavy vehicles </a:t>
            </a:r>
          </a:p>
          <a:p>
            <a:pPr marL="0" indent="0">
              <a:buNone/>
              <a:defRPr/>
            </a:pPr>
            <a:r>
              <a:rPr lang="en-NZ" altLang="en-US" sz="1200"/>
              <a:t>3) The brown area is the cost associated with the increased network length</a:t>
            </a:r>
          </a:p>
          <a:p>
            <a:pPr marL="0" indent="0">
              <a:buNone/>
              <a:defRPr/>
            </a:pPr>
            <a:r>
              <a:rPr lang="en-NZ" altLang="en-US" sz="1200"/>
              <a:t>4) And the blue area is the cost associated with inflation</a:t>
            </a:r>
          </a:p>
          <a:p>
            <a:pPr marL="0" indent="0">
              <a:buNone/>
              <a:defRPr/>
            </a:pPr>
            <a:r>
              <a:rPr lang="en-NZ" altLang="en-US" sz="1200"/>
              <a:t>5) Therefore the remaining grey area is the real funding that has been left to maintain the network. This declining Grey area demonstrates the decreasing LOS that can be delivered for the remaining funding available, and indicates the significant asset consumption that has been occurring over the network. </a:t>
            </a:r>
          </a:p>
          <a:p>
            <a:pPr marL="0" indent="0">
              <a:buNone/>
              <a:defRPr/>
            </a:pPr>
            <a:r>
              <a:rPr lang="en-NZ" altLang="en-US" sz="1200"/>
              <a:t>6) The lower black line shows the pavement and surfacing renewal proportion</a:t>
            </a:r>
          </a:p>
          <a:p>
            <a:pPr marL="0" indent="0">
              <a:buNone/>
              <a:defRPr/>
            </a:pPr>
            <a:r>
              <a:rPr lang="en-NZ" altLang="en-US" sz="1200"/>
              <a:t>7) The top red line indicates the GAP in funding for what is required, to deliver the LOS expected from our customers &amp; stakeholders. That gap currently sits at around just over $10M, but by the end of this current funding period, that GAP, based on our modelling, will be around $14M.</a:t>
            </a:r>
            <a:endParaRPr lang="en-NZ" altLang="en-US" sz="1100"/>
          </a:p>
          <a:p>
            <a:pPr>
              <a:defRPr/>
            </a:pPr>
            <a:endParaRPr lang="en-NZ" altLang="en-US" sz="1100"/>
          </a:p>
          <a:p>
            <a:pPr>
              <a:defRPr/>
            </a:pPr>
            <a:r>
              <a:rPr lang="en-NZ" altLang="en-US" sz="1100"/>
              <a:t>This demonstrates that the current </a:t>
            </a:r>
            <a:r>
              <a:rPr lang="en-NZ" altLang="en-US" sz="1200"/>
              <a:t>level of funding, is just not keeping up with what has been happening to the network, and will only get worse and become more difficult to turn around if we continue as we are. </a:t>
            </a:r>
          </a:p>
          <a:p>
            <a:pPr>
              <a:defRPr/>
            </a:pPr>
            <a:endParaRPr lang="en-NZ" altLang="en-US" sz="1200"/>
          </a:p>
          <a:p>
            <a:pPr>
              <a:defRPr/>
            </a:pPr>
            <a:r>
              <a:rPr lang="en-NZ" altLang="en-US" sz="1200"/>
              <a:t>As a result of the flexibility of the Alliance Contract model, it has allowed the delivery of a relatively good LOS from an aesthetic point of view, taking into account the challenges highlighted here. However this has been at the expense of underlying asset consumption and the undoing of the benefit from some of the strategic investment that has been made in the past, as shown on previous slides.</a:t>
            </a:r>
            <a:endParaRPr lang="en-NZ"/>
          </a:p>
        </p:txBody>
      </p:sp>
      <p:sp>
        <p:nvSpPr>
          <p:cNvPr id="4" name="Slide Number Placeholder 3"/>
          <p:cNvSpPr>
            <a:spLocks noGrp="1"/>
          </p:cNvSpPr>
          <p:nvPr>
            <p:ph type="sldNum" sz="quarter" idx="5"/>
          </p:nvPr>
        </p:nvSpPr>
        <p:spPr/>
        <p:txBody>
          <a:bodyPr/>
          <a:lstStyle/>
          <a:p>
            <a:fld id="{9E57685B-833E-4EEC-8D29-AA9B323D2149}" type="slidenum">
              <a:rPr lang="en-NZ" smtClean="0"/>
              <a:t>9</a:t>
            </a:fld>
            <a:endParaRPr lang="en-NZ"/>
          </a:p>
        </p:txBody>
      </p:sp>
    </p:spTree>
    <p:extLst>
      <p:ext uri="{BB962C8B-B14F-4D97-AF65-F5344CB8AC3E}">
        <p14:creationId xmlns:p14="http://schemas.microsoft.com/office/powerpoint/2010/main" val="1953228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8188" y="695325"/>
            <a:ext cx="9151739" cy="2631887"/>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38188" y="3428708"/>
            <a:ext cx="8617149" cy="1825171"/>
          </a:xfrm>
        </p:spPr>
        <p:txBody>
          <a:bodyPr/>
          <a:lstStyle>
            <a:lvl1pPr marL="0" indent="0" algn="l">
              <a:buNone/>
              <a:defRPr sz="2646">
                <a:solidFill>
                  <a:schemeClr val="accent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p>
        </p:txBody>
      </p:sp>
      <p:pic>
        <p:nvPicPr>
          <p:cNvPr id="38" name="Picture 37">
            <a:extLst>
              <a:ext uri="{FF2B5EF4-FFF2-40B4-BE49-F238E27FC236}">
                <a16:creationId xmlns:a16="http://schemas.microsoft.com/office/drawing/2014/main" id="{C80B88FA-8E60-5B43-85FC-B9427CDD77D4}"/>
              </a:ext>
            </a:extLst>
          </p:cNvPr>
          <p:cNvPicPr>
            <a:picLocks noChangeAspect="1"/>
          </p:cNvPicPr>
          <p:nvPr userDrawn="1"/>
        </p:nvPicPr>
        <p:blipFill>
          <a:blip r:embed="rId2"/>
          <a:stretch>
            <a:fillRect/>
          </a:stretch>
        </p:blipFill>
        <p:spPr>
          <a:xfrm>
            <a:off x="7950393" y="5131531"/>
            <a:ext cx="2428144" cy="2428144"/>
          </a:xfrm>
          <a:prstGeom prst="rect">
            <a:avLst/>
          </a:prstGeom>
        </p:spPr>
      </p:pic>
    </p:spTree>
    <p:extLst>
      <p:ext uri="{BB962C8B-B14F-4D97-AF65-F5344CB8AC3E}">
        <p14:creationId xmlns:p14="http://schemas.microsoft.com/office/powerpoint/2010/main" val="45570740"/>
      </p:ext>
    </p:extLst>
  </p:cSld>
  <p:clrMapOvr>
    <a:masterClrMapping/>
  </p:clrMapOvr>
  <p:extLst>
    <p:ext uri="{DCECCB84-F9BA-43D5-87BE-67443E8EF086}">
      <p15:sldGuideLst xmlns:p15="http://schemas.microsoft.com/office/powerpoint/2012/main">
        <p15:guide id="1" orient="horz" pos="2381" userDrawn="1">
          <p15:clr>
            <a:srgbClr val="FBAE40"/>
          </p15:clr>
        </p15:guide>
        <p15:guide id="2" pos="336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BED15-1B4A-5B48-88CC-FDEE2282F59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021D3F11-1742-6C4D-A1DE-ED78756C2935}"/>
              </a:ext>
            </a:extLst>
          </p:cNvPr>
          <p:cNvSpPr>
            <a:spLocks noGrp="1"/>
          </p:cNvSpPr>
          <p:nvPr>
            <p:ph type="body" sz="quarter" idx="10"/>
          </p:nvPr>
        </p:nvSpPr>
        <p:spPr>
          <a:xfrm>
            <a:off x="735013" y="2044701"/>
            <a:ext cx="4360862" cy="47860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EBD9310-1299-5040-AE93-87F67D637A26}"/>
              </a:ext>
            </a:extLst>
          </p:cNvPr>
          <p:cNvPicPr>
            <a:picLocks noChangeAspect="1"/>
          </p:cNvPicPr>
          <p:nvPr userDrawn="1"/>
        </p:nvPicPr>
        <p:blipFill>
          <a:blip r:embed="rId2">
            <a:alphaModFix amt="20000"/>
          </a:blip>
          <a:stretch>
            <a:fillRect/>
          </a:stretch>
        </p:blipFill>
        <p:spPr>
          <a:xfrm>
            <a:off x="7202003" y="4889805"/>
            <a:ext cx="2139577" cy="2139577"/>
          </a:xfrm>
          <a:prstGeom prst="rect">
            <a:avLst/>
          </a:prstGeom>
        </p:spPr>
      </p:pic>
      <p:pic>
        <p:nvPicPr>
          <p:cNvPr id="8" name="Picture 7">
            <a:extLst>
              <a:ext uri="{FF2B5EF4-FFF2-40B4-BE49-F238E27FC236}">
                <a16:creationId xmlns:a16="http://schemas.microsoft.com/office/drawing/2014/main" id="{E3C1E8C0-2355-A540-B772-EB3956B7D0C5}"/>
              </a:ext>
            </a:extLst>
          </p:cNvPr>
          <p:cNvPicPr>
            <a:picLocks noChangeAspect="1"/>
          </p:cNvPicPr>
          <p:nvPr userDrawn="1"/>
        </p:nvPicPr>
        <p:blipFill>
          <a:blip r:embed="rId3">
            <a:alphaModFix amt="35000"/>
          </a:blip>
          <a:stretch>
            <a:fillRect/>
          </a:stretch>
        </p:blipFill>
        <p:spPr>
          <a:xfrm>
            <a:off x="8048829" y="3741366"/>
            <a:ext cx="1778512" cy="1778512"/>
          </a:xfrm>
          <a:prstGeom prst="rect">
            <a:avLst/>
          </a:prstGeom>
        </p:spPr>
      </p:pic>
      <p:pic>
        <p:nvPicPr>
          <p:cNvPr id="9" name="Picture 8">
            <a:extLst>
              <a:ext uri="{FF2B5EF4-FFF2-40B4-BE49-F238E27FC236}">
                <a16:creationId xmlns:a16="http://schemas.microsoft.com/office/drawing/2014/main" id="{C523EEFA-3F08-EA43-A331-17964DA71BF5}"/>
              </a:ext>
            </a:extLst>
          </p:cNvPr>
          <p:cNvPicPr>
            <a:picLocks noChangeAspect="1"/>
          </p:cNvPicPr>
          <p:nvPr userDrawn="1"/>
        </p:nvPicPr>
        <p:blipFill>
          <a:blip r:embed="rId4">
            <a:alphaModFix amt="20000"/>
          </a:blip>
          <a:stretch>
            <a:fillRect/>
          </a:stretch>
        </p:blipFill>
        <p:spPr>
          <a:xfrm rot="4314537">
            <a:off x="9039973" y="5039387"/>
            <a:ext cx="1145828" cy="1145828"/>
          </a:xfrm>
          <a:prstGeom prst="rect">
            <a:avLst/>
          </a:prstGeom>
        </p:spPr>
      </p:pic>
      <p:cxnSp>
        <p:nvCxnSpPr>
          <p:cNvPr id="12" name="Straight Connector 11">
            <a:extLst>
              <a:ext uri="{FF2B5EF4-FFF2-40B4-BE49-F238E27FC236}">
                <a16:creationId xmlns:a16="http://schemas.microsoft.com/office/drawing/2014/main" id="{23F0D9E0-BBE6-5945-A594-24462CFDE2F0}"/>
              </a:ext>
            </a:extLst>
          </p:cNvPr>
          <p:cNvCxnSpPr/>
          <p:nvPr userDrawn="1"/>
        </p:nvCxnSpPr>
        <p:spPr>
          <a:xfrm>
            <a:off x="735062" y="6830730"/>
            <a:ext cx="922168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9944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15393753-163E-1F47-81D0-245C4B041F07}"/>
              </a:ext>
            </a:extLst>
          </p:cNvPr>
          <p:cNvCxnSpPr/>
          <p:nvPr userDrawn="1"/>
        </p:nvCxnSpPr>
        <p:spPr>
          <a:xfrm>
            <a:off x="735062" y="6830730"/>
            <a:ext cx="922168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9FB7E9C2-6DF6-0C47-919D-1D8615DE3705}"/>
              </a:ext>
            </a:extLst>
          </p:cNvPr>
          <p:cNvSpPr>
            <a:spLocks noGrp="1"/>
          </p:cNvSpPr>
          <p:nvPr>
            <p:ph idx="1"/>
          </p:nvPr>
        </p:nvSpPr>
        <p:spPr>
          <a:xfrm>
            <a:off x="735062" y="1944394"/>
            <a:ext cx="4742577"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370426-4B86-5A4F-A9E9-EBE4FA3B474D}"/>
              </a:ext>
            </a:extLst>
          </p:cNvPr>
          <p:cNvPicPr>
            <a:picLocks noChangeAspect="1"/>
          </p:cNvPicPr>
          <p:nvPr userDrawn="1"/>
        </p:nvPicPr>
        <p:blipFill rotWithShape="1">
          <a:blip r:embed="rId2">
            <a:alphaModFix/>
          </a:blip>
          <a:srcRect t="16330" b="16455"/>
          <a:stretch/>
        </p:blipFill>
        <p:spPr>
          <a:xfrm>
            <a:off x="5891249" y="2334138"/>
            <a:ext cx="3839084" cy="3626913"/>
          </a:xfrm>
          <a:prstGeom prst="rect">
            <a:avLst/>
          </a:prstGeom>
        </p:spPr>
      </p:pic>
    </p:spTree>
    <p:extLst>
      <p:ext uri="{BB962C8B-B14F-4D97-AF65-F5344CB8AC3E}">
        <p14:creationId xmlns:p14="http://schemas.microsoft.com/office/powerpoint/2010/main" val="2289303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2">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15393753-163E-1F47-81D0-245C4B041F07}"/>
              </a:ext>
            </a:extLst>
          </p:cNvPr>
          <p:cNvCxnSpPr/>
          <p:nvPr userDrawn="1"/>
        </p:nvCxnSpPr>
        <p:spPr>
          <a:xfrm>
            <a:off x="735062" y="6830730"/>
            <a:ext cx="922168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9FB7E9C2-6DF6-0C47-919D-1D8615DE3705}"/>
              </a:ext>
            </a:extLst>
          </p:cNvPr>
          <p:cNvSpPr>
            <a:spLocks noGrp="1"/>
          </p:cNvSpPr>
          <p:nvPr>
            <p:ph idx="1"/>
          </p:nvPr>
        </p:nvSpPr>
        <p:spPr>
          <a:xfrm>
            <a:off x="5214174" y="2034186"/>
            <a:ext cx="4742577" cy="4796544"/>
          </a:xfrm>
        </p:spPr>
        <p:txBody>
          <a:bodyPr/>
          <a:lstStyle>
            <a:lvl1pPr>
              <a:defRPr>
                <a:solidFill>
                  <a:schemeClr val="accent5"/>
                </a:solidFill>
              </a:defRPr>
            </a:lvl1pPr>
            <a:lvl2pPr>
              <a:defRPr>
                <a:solidFill>
                  <a:schemeClr val="accent5"/>
                </a:solidFill>
              </a:defRPr>
            </a:lvl2pPr>
            <a:lvl3pPr>
              <a:defRPr>
                <a:solidFill>
                  <a:schemeClr val="accent5"/>
                </a:solidFill>
              </a:defRPr>
            </a:lvl3pPr>
            <a:lvl4pPr>
              <a:defRPr>
                <a:solidFill>
                  <a:schemeClr val="accent5"/>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1C370426-4B86-5A4F-A9E9-EBE4FA3B474D}"/>
              </a:ext>
            </a:extLst>
          </p:cNvPr>
          <p:cNvPicPr>
            <a:picLocks noChangeAspect="1"/>
          </p:cNvPicPr>
          <p:nvPr userDrawn="1"/>
        </p:nvPicPr>
        <p:blipFill rotWithShape="1">
          <a:blip r:embed="rId2">
            <a:alphaModFix/>
          </a:blip>
          <a:srcRect t="16330" b="67414"/>
          <a:stretch/>
        </p:blipFill>
        <p:spPr>
          <a:xfrm>
            <a:off x="439118" y="2034186"/>
            <a:ext cx="3839084" cy="877148"/>
          </a:xfrm>
          <a:prstGeom prst="rect">
            <a:avLst/>
          </a:prstGeom>
        </p:spPr>
      </p:pic>
      <p:pic>
        <p:nvPicPr>
          <p:cNvPr id="6" name="Picture 5">
            <a:extLst>
              <a:ext uri="{FF2B5EF4-FFF2-40B4-BE49-F238E27FC236}">
                <a16:creationId xmlns:a16="http://schemas.microsoft.com/office/drawing/2014/main" id="{D8E68D32-303D-1049-98B0-C074933DE323}"/>
              </a:ext>
            </a:extLst>
          </p:cNvPr>
          <p:cNvPicPr>
            <a:picLocks noChangeAspect="1"/>
          </p:cNvPicPr>
          <p:nvPr userDrawn="1"/>
        </p:nvPicPr>
        <p:blipFill rotWithShape="1">
          <a:blip r:embed="rId2">
            <a:alphaModFix/>
            <a:biLevel thresh="25000"/>
          </a:blip>
          <a:srcRect t="32586" b="16454"/>
          <a:stretch/>
        </p:blipFill>
        <p:spPr>
          <a:xfrm>
            <a:off x="439118" y="2911334"/>
            <a:ext cx="3839084" cy="2749764"/>
          </a:xfrm>
          <a:prstGeom prst="rect">
            <a:avLst/>
          </a:prstGeom>
        </p:spPr>
      </p:pic>
    </p:spTree>
    <p:extLst>
      <p:ext uri="{BB962C8B-B14F-4D97-AF65-F5344CB8AC3E}">
        <p14:creationId xmlns:p14="http://schemas.microsoft.com/office/powerpoint/2010/main" val="687025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grey">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524479-A8CD-5143-936C-E34C6EAB0664}"/>
              </a:ext>
            </a:extLst>
          </p:cNvPr>
          <p:cNvSpPr>
            <a:spLocks noGrp="1"/>
          </p:cNvSpPr>
          <p:nvPr>
            <p:ph idx="1"/>
          </p:nvPr>
        </p:nvSpPr>
        <p:spPr>
          <a:xfrm>
            <a:off x="735062" y="2012414"/>
            <a:ext cx="9221689"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1BBFFAD-A914-9C48-9DC0-A03A26E03CA4}"/>
              </a:ext>
            </a:extLst>
          </p:cNvPr>
          <p:cNvPicPr>
            <a:picLocks noChangeAspect="1"/>
          </p:cNvPicPr>
          <p:nvPr userDrawn="1"/>
        </p:nvPicPr>
        <p:blipFill>
          <a:blip r:embed="rId2"/>
          <a:stretch>
            <a:fillRect/>
          </a:stretch>
        </p:blipFill>
        <p:spPr>
          <a:xfrm>
            <a:off x="7225019" y="4429788"/>
            <a:ext cx="2845561" cy="2400942"/>
          </a:xfrm>
          <a:prstGeom prst="rect">
            <a:avLst/>
          </a:prstGeom>
        </p:spPr>
      </p:pic>
      <p:cxnSp>
        <p:nvCxnSpPr>
          <p:cNvPr id="8" name="Straight Connector 7">
            <a:extLst>
              <a:ext uri="{FF2B5EF4-FFF2-40B4-BE49-F238E27FC236}">
                <a16:creationId xmlns:a16="http://schemas.microsoft.com/office/drawing/2014/main" id="{7BECD4F0-27E6-8941-97A2-354BB6CC152C}"/>
              </a:ext>
            </a:extLst>
          </p:cNvPr>
          <p:cNvCxnSpPr/>
          <p:nvPr userDrawn="1"/>
        </p:nvCxnSpPr>
        <p:spPr>
          <a:xfrm>
            <a:off x="735062" y="6830730"/>
            <a:ext cx="922168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186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blu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524479-A8CD-5143-936C-E34C6EAB0664}"/>
              </a:ext>
            </a:extLst>
          </p:cNvPr>
          <p:cNvSpPr>
            <a:spLocks noGrp="1"/>
          </p:cNvSpPr>
          <p:nvPr>
            <p:ph idx="1"/>
          </p:nvPr>
        </p:nvSpPr>
        <p:spPr>
          <a:xfrm>
            <a:off x="735062" y="2012414"/>
            <a:ext cx="9221689" cy="47965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A1BBFFAD-A914-9C48-9DC0-A03A26E03CA4}"/>
              </a:ext>
            </a:extLst>
          </p:cNvPr>
          <p:cNvPicPr>
            <a:picLocks noChangeAspect="1"/>
          </p:cNvPicPr>
          <p:nvPr userDrawn="1"/>
        </p:nvPicPr>
        <p:blipFill>
          <a:blip r:embed="rId2"/>
          <a:stretch>
            <a:fillRect/>
          </a:stretch>
        </p:blipFill>
        <p:spPr>
          <a:xfrm>
            <a:off x="7225019" y="4429788"/>
            <a:ext cx="2845561" cy="2400942"/>
          </a:xfrm>
          <a:prstGeom prst="rect">
            <a:avLst/>
          </a:prstGeom>
        </p:spPr>
      </p:pic>
      <p:cxnSp>
        <p:nvCxnSpPr>
          <p:cNvPr id="8" name="Straight Connector 7">
            <a:extLst>
              <a:ext uri="{FF2B5EF4-FFF2-40B4-BE49-F238E27FC236}">
                <a16:creationId xmlns:a16="http://schemas.microsoft.com/office/drawing/2014/main" id="{7BECD4F0-27E6-8941-97A2-354BB6CC152C}"/>
              </a:ext>
            </a:extLst>
          </p:cNvPr>
          <p:cNvCxnSpPr/>
          <p:nvPr userDrawn="1"/>
        </p:nvCxnSpPr>
        <p:spPr>
          <a:xfrm>
            <a:off x="735062" y="6830730"/>
            <a:ext cx="922168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90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7F6E9-CD1D-73E2-720C-020BD2B494C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890D6C9-9B4F-34AB-3860-E071AB468739}"/>
              </a:ext>
            </a:extLst>
          </p:cNvPr>
          <p:cNvSpPr>
            <a:spLocks noGrp="1"/>
          </p:cNvSpPr>
          <p:nvPr>
            <p:ph type="dt" sz="half" idx="10"/>
          </p:nvPr>
        </p:nvSpPr>
        <p:spPr/>
        <p:txBody>
          <a:bodyPr/>
          <a:lstStyle/>
          <a:p>
            <a:fld id="{39690FB6-4AEC-D24E-89E3-0DADB77E50AA}" type="datetimeFigureOut">
              <a:rPr lang="en-US" smtClean="0"/>
              <a:t>7/16/2023</a:t>
            </a:fld>
            <a:endParaRPr lang="en-US"/>
          </a:p>
        </p:txBody>
      </p:sp>
      <p:sp>
        <p:nvSpPr>
          <p:cNvPr id="4" name="Footer Placeholder 3">
            <a:extLst>
              <a:ext uri="{FF2B5EF4-FFF2-40B4-BE49-F238E27FC236}">
                <a16:creationId xmlns:a16="http://schemas.microsoft.com/office/drawing/2014/main" id="{EA05EEC7-00A8-F3DC-4FCD-C0F968806A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9E6D18-21A8-FDF8-9E54-AB52262A8382}"/>
              </a:ext>
            </a:extLst>
          </p:cNvPr>
          <p:cNvSpPr>
            <a:spLocks noGrp="1"/>
          </p:cNvSpPr>
          <p:nvPr>
            <p:ph type="sldNum" sz="quarter" idx="12"/>
          </p:nvPr>
        </p:nvSpPr>
        <p:spPr/>
        <p:txBody>
          <a:bodyPr/>
          <a:lstStyle/>
          <a:p>
            <a:fld id="{C9A8E2EC-0421-504E-9F2F-22364A72D072}" type="slidenum">
              <a:rPr lang="en-US" smtClean="0"/>
              <a:t>‹#›</a:t>
            </a:fld>
            <a:endParaRPr lang="en-US"/>
          </a:p>
        </p:txBody>
      </p:sp>
    </p:spTree>
    <p:extLst>
      <p:ext uri="{BB962C8B-B14F-4D97-AF65-F5344CB8AC3E}">
        <p14:creationId xmlns:p14="http://schemas.microsoft.com/office/powerpoint/2010/main" val="1828798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38188" y="1163993"/>
            <a:ext cx="9151739" cy="2631887"/>
          </a:xfrm>
        </p:spPr>
        <p:txBody>
          <a:bodyPr anchor="b">
            <a:normAutofit/>
          </a:bodyPr>
          <a:lstStyle>
            <a:lvl1pPr algn="l">
              <a:defRPr sz="480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738188" y="3897376"/>
            <a:ext cx="8617149" cy="1825171"/>
          </a:xfrm>
        </p:spPr>
        <p:txBody>
          <a:bodyPr/>
          <a:lstStyle>
            <a:lvl1pPr marL="0" indent="0" algn="l">
              <a:buNone/>
              <a:defRPr sz="2646">
                <a:solidFill>
                  <a:schemeClr val="bg1"/>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p>
        </p:txBody>
      </p:sp>
    </p:spTree>
    <p:extLst>
      <p:ext uri="{BB962C8B-B14F-4D97-AF65-F5344CB8AC3E}">
        <p14:creationId xmlns:p14="http://schemas.microsoft.com/office/powerpoint/2010/main" val="3056259065"/>
      </p:ext>
    </p:extLst>
  </p:cSld>
  <p:clrMapOvr>
    <a:masterClrMapping/>
  </p:clrMapOvr>
  <p:extLst>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ingle Colum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35062" y="2012414"/>
            <a:ext cx="9221689"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304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5062"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2730"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C53039F-10F1-044A-ADF9-537F748FC79A}"/>
              </a:ext>
            </a:extLst>
          </p:cNvPr>
          <p:cNvCxnSpPr/>
          <p:nvPr userDrawn="1"/>
        </p:nvCxnSpPr>
        <p:spPr>
          <a:xfrm>
            <a:off x="735062" y="6830730"/>
            <a:ext cx="922168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1E09824-BA76-8044-B349-2B3E1C771FED}"/>
              </a:ext>
            </a:extLst>
          </p:cNvPr>
          <p:cNvPicPr>
            <a:picLocks noChangeAspect="1"/>
          </p:cNvPicPr>
          <p:nvPr userDrawn="1"/>
        </p:nvPicPr>
        <p:blipFill>
          <a:blip r:embed="rId2"/>
          <a:stretch>
            <a:fillRect/>
          </a:stretch>
        </p:blipFill>
        <p:spPr>
          <a:xfrm>
            <a:off x="8299961" y="5270017"/>
            <a:ext cx="2359279" cy="1990642"/>
          </a:xfrm>
          <a:prstGeom prst="rect">
            <a:avLst/>
          </a:prstGeom>
        </p:spPr>
      </p:pic>
    </p:spTree>
    <p:extLst>
      <p:ext uri="{BB962C8B-B14F-4D97-AF65-F5344CB8AC3E}">
        <p14:creationId xmlns:p14="http://schemas.microsoft.com/office/powerpoint/2010/main" val="2773426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right s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F95683B-B7D6-BE48-AC21-35922267F41E}"/>
              </a:ext>
            </a:extLst>
          </p:cNvPr>
          <p:cNvSpPr/>
          <p:nvPr userDrawn="1"/>
        </p:nvSpPr>
        <p:spPr>
          <a:xfrm>
            <a:off x="0" y="0"/>
            <a:ext cx="5279083" cy="7559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17029" y="719138"/>
            <a:ext cx="4339722" cy="1144534"/>
          </a:xfrm>
        </p:spPr>
        <p:txBody>
          <a:bodyPr/>
          <a:lstStyle/>
          <a:p>
            <a:r>
              <a:rPr lang="en-US"/>
              <a:t>Click to edit Master title style</a:t>
            </a:r>
          </a:p>
        </p:txBody>
      </p:sp>
      <p:sp>
        <p:nvSpPr>
          <p:cNvPr id="4" name="Content Placeholder 3"/>
          <p:cNvSpPr>
            <a:spLocks noGrp="1"/>
          </p:cNvSpPr>
          <p:nvPr>
            <p:ph sz="half" idx="2"/>
          </p:nvPr>
        </p:nvSpPr>
        <p:spPr>
          <a:xfrm>
            <a:off x="5617029" y="2012414"/>
            <a:ext cx="4339722"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8C53039F-10F1-044A-ADF9-537F748FC79A}"/>
              </a:ext>
            </a:extLst>
          </p:cNvPr>
          <p:cNvCxnSpPr>
            <a:cxnSpLocks/>
          </p:cNvCxnSpPr>
          <p:nvPr userDrawn="1"/>
        </p:nvCxnSpPr>
        <p:spPr>
          <a:xfrm>
            <a:off x="5617029" y="6808958"/>
            <a:ext cx="4339722"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E05BD32-7C7A-4948-9909-E781F9B11919}"/>
              </a:ext>
            </a:extLst>
          </p:cNvPr>
          <p:cNvPicPr>
            <a:picLocks noChangeAspect="1"/>
          </p:cNvPicPr>
          <p:nvPr userDrawn="1"/>
        </p:nvPicPr>
        <p:blipFill rotWithShape="1">
          <a:blip r:embed="rId2"/>
          <a:srcRect l="30116" t="12512" r="30645" b="71209"/>
          <a:stretch/>
        </p:blipFill>
        <p:spPr>
          <a:xfrm>
            <a:off x="576941" y="2808515"/>
            <a:ext cx="4191001" cy="1230082"/>
          </a:xfrm>
          <a:prstGeom prst="rect">
            <a:avLst/>
          </a:prstGeom>
        </p:spPr>
      </p:pic>
    </p:spTree>
    <p:extLst>
      <p:ext uri="{BB962C8B-B14F-4D97-AF65-F5344CB8AC3E}">
        <p14:creationId xmlns:p14="http://schemas.microsoft.com/office/powerpoint/2010/main" val="3833226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Yellow">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A58954-6EFF-FA4D-AC71-8427F876DA27}"/>
              </a:ext>
            </a:extLst>
          </p:cNvPr>
          <p:cNvPicPr>
            <a:picLocks noChangeAspect="1"/>
          </p:cNvPicPr>
          <p:nvPr userDrawn="1"/>
        </p:nvPicPr>
        <p:blipFill>
          <a:blip r:embed="rId2"/>
          <a:stretch>
            <a:fillRect/>
          </a:stretch>
        </p:blipFill>
        <p:spPr>
          <a:xfrm>
            <a:off x="0" y="-4687"/>
            <a:ext cx="10691813" cy="7564362"/>
          </a:xfrm>
          <a:prstGeom prst="rect">
            <a:avLst/>
          </a:prstGeom>
        </p:spPr>
      </p:pic>
      <p:pic>
        <p:nvPicPr>
          <p:cNvPr id="11" name="Picture 10">
            <a:extLst>
              <a:ext uri="{FF2B5EF4-FFF2-40B4-BE49-F238E27FC236}">
                <a16:creationId xmlns:a16="http://schemas.microsoft.com/office/drawing/2014/main" id="{81EF4A30-1879-C648-88C9-E8B82FCAF758}"/>
              </a:ext>
            </a:extLst>
          </p:cNvPr>
          <p:cNvPicPr>
            <a:picLocks noChangeAspect="1"/>
          </p:cNvPicPr>
          <p:nvPr userDrawn="1"/>
        </p:nvPicPr>
        <p:blipFill>
          <a:blip r:embed="rId3"/>
          <a:stretch>
            <a:fillRect/>
          </a:stretch>
        </p:blipFill>
        <p:spPr>
          <a:xfrm>
            <a:off x="845085" y="-1059658"/>
            <a:ext cx="9001642" cy="4134906"/>
          </a:xfrm>
          <a:prstGeom prst="rect">
            <a:avLst/>
          </a:prstGeom>
        </p:spPr>
      </p:pic>
      <p:sp>
        <p:nvSpPr>
          <p:cNvPr id="2" name="Title 1"/>
          <p:cNvSpPr>
            <a:spLocks noGrp="1"/>
          </p:cNvSpPr>
          <p:nvPr>
            <p:ph type="title"/>
          </p:nvPr>
        </p:nvSpPr>
        <p:spPr>
          <a:xfrm>
            <a:off x="3126179" y="284727"/>
            <a:ext cx="4439453" cy="1144534"/>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735062" y="2012414"/>
            <a:ext cx="4544021" cy="47965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2730" y="2012414"/>
            <a:ext cx="4544021" cy="47965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117D896E-6455-914C-804E-85CFCA6CB2E4}"/>
              </a:ext>
            </a:extLst>
          </p:cNvPr>
          <p:cNvCxnSpPr/>
          <p:nvPr userDrawn="1"/>
        </p:nvCxnSpPr>
        <p:spPr>
          <a:xfrm>
            <a:off x="735062" y="6830730"/>
            <a:ext cx="922168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150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revers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descr="A sign in the dark&#10;&#10;Description automatically generated">
            <a:extLst>
              <a:ext uri="{FF2B5EF4-FFF2-40B4-BE49-F238E27FC236}">
                <a16:creationId xmlns:a16="http://schemas.microsoft.com/office/drawing/2014/main" id="{4610DF50-4C96-434D-B2A1-C86CF61F694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8321" t="38674" r="22779" b="38327"/>
          <a:stretch/>
        </p:blipFill>
        <p:spPr>
          <a:xfrm>
            <a:off x="1502230" y="129186"/>
            <a:ext cx="8066314" cy="1905000"/>
          </a:xfrm>
          <a:prstGeom prst="rect">
            <a:avLst/>
          </a:prstGeom>
        </p:spPr>
      </p:pic>
      <p:sp>
        <p:nvSpPr>
          <p:cNvPr id="2" name="Title 1"/>
          <p:cNvSpPr>
            <a:spLocks noGrp="1"/>
          </p:cNvSpPr>
          <p:nvPr>
            <p:ph type="title"/>
          </p:nvPr>
        </p:nvSpPr>
        <p:spPr>
          <a:xfrm>
            <a:off x="3126179" y="284727"/>
            <a:ext cx="4439453" cy="1144534"/>
          </a:xfrm>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sz="half" idx="1"/>
          </p:nvPr>
        </p:nvSpPr>
        <p:spPr>
          <a:xfrm>
            <a:off x="735062" y="2012414"/>
            <a:ext cx="4544021" cy="47965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2730" y="2012414"/>
            <a:ext cx="4544021" cy="479654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674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Sign White Backgroun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275C46-2B3C-8C41-B8E8-34F02EE52E60}"/>
              </a:ext>
            </a:extLst>
          </p:cNvPr>
          <p:cNvPicPr>
            <a:picLocks noChangeAspect="1"/>
          </p:cNvPicPr>
          <p:nvPr userDrawn="1"/>
        </p:nvPicPr>
        <p:blipFill>
          <a:blip r:embed="rId2"/>
          <a:stretch>
            <a:fillRect/>
          </a:stretch>
        </p:blipFill>
        <p:spPr>
          <a:xfrm>
            <a:off x="-323701" y="314104"/>
            <a:ext cx="7415535" cy="6938275"/>
          </a:xfrm>
          <a:prstGeom prst="rect">
            <a:avLst/>
          </a:prstGeom>
        </p:spPr>
      </p:pic>
      <p:sp>
        <p:nvSpPr>
          <p:cNvPr id="2" name="Title 1"/>
          <p:cNvSpPr>
            <a:spLocks noGrp="1"/>
          </p:cNvSpPr>
          <p:nvPr>
            <p:ph type="title"/>
          </p:nvPr>
        </p:nvSpPr>
        <p:spPr>
          <a:xfrm>
            <a:off x="1291326" y="639806"/>
            <a:ext cx="4432398" cy="1461188"/>
          </a:xfrm>
        </p:spPr>
        <p:txBody>
          <a:bodyPr/>
          <a:lstStyle>
            <a:lvl1pPr>
              <a:defRPr>
                <a:solidFill>
                  <a:schemeClr val="tx2"/>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19C4399C-992D-2948-A9A8-F60ACA091A61}"/>
              </a:ext>
            </a:extLst>
          </p:cNvPr>
          <p:cNvSpPr>
            <a:spLocks noGrp="1"/>
          </p:cNvSpPr>
          <p:nvPr>
            <p:ph idx="1"/>
          </p:nvPr>
        </p:nvSpPr>
        <p:spPr>
          <a:xfrm>
            <a:off x="1576351" y="2170794"/>
            <a:ext cx="8380400" cy="46599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ACACF2C6-9EAB-E146-B45D-9D9624BEB1B4}"/>
              </a:ext>
            </a:extLst>
          </p:cNvPr>
          <p:cNvCxnSpPr/>
          <p:nvPr userDrawn="1"/>
        </p:nvCxnSpPr>
        <p:spPr>
          <a:xfrm>
            <a:off x="735062" y="6830730"/>
            <a:ext cx="922168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6453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sign Blue Background">
    <p:bg>
      <p:bgPr>
        <a:solidFill>
          <a:schemeClr val="accent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275C46-2B3C-8C41-B8E8-34F02EE52E60}"/>
              </a:ext>
            </a:extLst>
          </p:cNvPr>
          <p:cNvPicPr>
            <a:picLocks noChangeAspect="1"/>
          </p:cNvPicPr>
          <p:nvPr userDrawn="1"/>
        </p:nvPicPr>
        <p:blipFill>
          <a:blip r:embed="rId2">
            <a:biLevel thresh="25000"/>
          </a:blip>
          <a:stretch>
            <a:fillRect/>
          </a:stretch>
        </p:blipFill>
        <p:spPr>
          <a:xfrm>
            <a:off x="-323701" y="314104"/>
            <a:ext cx="7415535" cy="6938275"/>
          </a:xfrm>
          <a:prstGeom prst="rect">
            <a:avLst/>
          </a:prstGeom>
        </p:spPr>
      </p:pic>
      <p:sp>
        <p:nvSpPr>
          <p:cNvPr id="2" name="Title 1"/>
          <p:cNvSpPr>
            <a:spLocks noGrp="1"/>
          </p:cNvSpPr>
          <p:nvPr>
            <p:ph type="title"/>
          </p:nvPr>
        </p:nvSpPr>
        <p:spPr>
          <a:xfrm>
            <a:off x="1291326" y="639806"/>
            <a:ext cx="4432398" cy="1461188"/>
          </a:xfrm>
        </p:spPr>
        <p:txBody>
          <a:bodyPr/>
          <a:lstStyle>
            <a:lvl1pPr>
              <a:defRPr>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19C4399C-992D-2948-A9A8-F60ACA091A61}"/>
              </a:ext>
            </a:extLst>
          </p:cNvPr>
          <p:cNvSpPr>
            <a:spLocks noGrp="1"/>
          </p:cNvSpPr>
          <p:nvPr>
            <p:ph idx="1"/>
          </p:nvPr>
        </p:nvSpPr>
        <p:spPr>
          <a:xfrm>
            <a:off x="1576351" y="2170794"/>
            <a:ext cx="8380400" cy="46599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ACACF2C6-9EAB-E146-B45D-9D9624BEB1B4}"/>
              </a:ext>
            </a:extLst>
          </p:cNvPr>
          <p:cNvCxnSpPr/>
          <p:nvPr userDrawn="1"/>
        </p:nvCxnSpPr>
        <p:spPr>
          <a:xfrm>
            <a:off x="735062" y="6830730"/>
            <a:ext cx="9221689"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38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719138"/>
            <a:ext cx="9221689" cy="1144534"/>
          </a:xfrm>
          <a:prstGeom prst="rect">
            <a:avLst/>
          </a:prstGeom>
        </p:spPr>
        <p:txBody>
          <a:bodyPr vert="horz"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735062" y="2012414"/>
            <a:ext cx="9221689" cy="479654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316182"/>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4" r:id="rId4"/>
    <p:sldLayoutId id="2147483696" r:id="rId5"/>
    <p:sldLayoutId id="2147483682" r:id="rId6"/>
    <p:sldLayoutId id="2147483694" r:id="rId7"/>
    <p:sldLayoutId id="2147483692" r:id="rId8"/>
    <p:sldLayoutId id="2147483695" r:id="rId9"/>
    <p:sldLayoutId id="2147483693" r:id="rId10"/>
    <p:sldLayoutId id="2147483666" r:id="rId11"/>
    <p:sldLayoutId id="2147483698" r:id="rId12"/>
    <p:sldLayoutId id="2147483683" r:id="rId13"/>
    <p:sldLayoutId id="2147483697" r:id="rId14"/>
    <p:sldLayoutId id="2147483699" r:id="rId15"/>
  </p:sldLayoutIdLst>
  <p:txStyles>
    <p:titleStyle>
      <a:lvl1pPr algn="l" defTabSz="1007943" rtl="0" eaLnBrk="1" latinLnBrk="0" hangingPunct="1">
        <a:lnSpc>
          <a:spcPct val="90000"/>
        </a:lnSpc>
        <a:spcBef>
          <a:spcPct val="0"/>
        </a:spcBef>
        <a:buNone/>
        <a:defRPr sz="2800" b="1" kern="1200">
          <a:solidFill>
            <a:schemeClr val="tx2"/>
          </a:solidFill>
          <a:latin typeface="+mn-lt"/>
          <a:ea typeface="+mj-ea"/>
          <a:cs typeface="+mj-cs"/>
        </a:defRPr>
      </a:lvl1pPr>
    </p:titleStyle>
    <p:bodyStyle>
      <a:lvl1pPr marL="0" indent="0" algn="l" defTabSz="1007943" rtl="0" eaLnBrk="1" latinLnBrk="0" hangingPunct="1">
        <a:lnSpc>
          <a:spcPct val="100000"/>
        </a:lnSpc>
        <a:spcBef>
          <a:spcPts val="0"/>
        </a:spcBef>
        <a:spcAft>
          <a:spcPts val="600"/>
        </a:spcAft>
        <a:buFont typeface="Arial" panose="020B0604020202020204" pitchFamily="34" charset="0"/>
        <a:buNone/>
        <a:defRPr sz="1600" kern="1200">
          <a:solidFill>
            <a:schemeClr val="tx1"/>
          </a:solidFill>
          <a:latin typeface="+mn-lt"/>
          <a:ea typeface="+mn-ea"/>
          <a:cs typeface="+mn-cs"/>
        </a:defRPr>
      </a:lvl1pPr>
      <a:lvl2pPr marL="252000" indent="-251986" algn="l" defTabSz="1007943"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972000" indent="-251986" algn="l" defTabSz="1007943"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3pPr>
      <a:lvl4pPr marL="1260000" indent="-251986" algn="l" defTabSz="1007943"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1007943" rtl="0" eaLnBrk="1" latinLnBrk="0" hangingPunct="1">
        <a:lnSpc>
          <a:spcPct val="100000"/>
        </a:lnSpc>
        <a:spcBef>
          <a:spcPts val="0"/>
        </a:spcBef>
        <a:spcAft>
          <a:spcPts val="600"/>
        </a:spcAft>
        <a:buFontTx/>
        <a:buNone/>
        <a:defRPr sz="1600" i="1" kern="1200">
          <a:solidFill>
            <a:schemeClr val="bg2"/>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userDrawn="1">
          <p15:clr>
            <a:srgbClr val="F26B43"/>
          </p15:clr>
        </p15:guide>
        <p15:guide id="2" pos="3367" userDrawn="1">
          <p15:clr>
            <a:srgbClr val="F26B43"/>
          </p15:clr>
        </p15:guide>
        <p15:guide id="3" pos="465" userDrawn="1">
          <p15:clr>
            <a:srgbClr val="F26B43"/>
          </p15:clr>
        </p15:guide>
        <p15:guide id="4" orient="horz" pos="453" userDrawn="1">
          <p15:clr>
            <a:srgbClr val="F26B43"/>
          </p15:clr>
        </p15:guide>
        <p15:guide id="5" pos="6271" userDrawn="1">
          <p15:clr>
            <a:srgbClr val="F26B43"/>
          </p15:clr>
        </p15:guide>
        <p15:guide id="6" orient="horz" pos="430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88B1-9D34-C74D-9D79-AA63630CC683}"/>
              </a:ext>
            </a:extLst>
          </p:cNvPr>
          <p:cNvSpPr>
            <a:spLocks noGrp="1"/>
          </p:cNvSpPr>
          <p:nvPr>
            <p:ph type="ctrTitle"/>
          </p:nvPr>
        </p:nvSpPr>
        <p:spPr/>
        <p:txBody>
          <a:bodyPr/>
          <a:lstStyle/>
          <a:p>
            <a:r>
              <a:rPr lang="en-US"/>
              <a:t>Transport AMP 2024</a:t>
            </a:r>
          </a:p>
        </p:txBody>
      </p:sp>
      <p:sp>
        <p:nvSpPr>
          <p:cNvPr id="3" name="Subtitle 2">
            <a:extLst>
              <a:ext uri="{FF2B5EF4-FFF2-40B4-BE49-F238E27FC236}">
                <a16:creationId xmlns:a16="http://schemas.microsoft.com/office/drawing/2014/main" id="{87BA741D-7277-C74B-9329-D16CFEACEAF6}"/>
              </a:ext>
            </a:extLst>
          </p:cNvPr>
          <p:cNvSpPr>
            <a:spLocks noGrp="1"/>
          </p:cNvSpPr>
          <p:nvPr>
            <p:ph type="subTitle" idx="1"/>
          </p:nvPr>
        </p:nvSpPr>
        <p:spPr/>
        <p:txBody>
          <a:bodyPr/>
          <a:lstStyle/>
          <a:p>
            <a:r>
              <a:rPr lang="en-US"/>
              <a:t>How much is it going to cost?</a:t>
            </a:r>
          </a:p>
          <a:p>
            <a:endParaRPr lang="en-US"/>
          </a:p>
        </p:txBody>
      </p:sp>
      <p:pic>
        <p:nvPicPr>
          <p:cNvPr id="4" name="Picture 3" descr="A picture containing sketch, drawing, illustration, design&#10;&#10;Description automatically generated">
            <a:extLst>
              <a:ext uri="{FF2B5EF4-FFF2-40B4-BE49-F238E27FC236}">
                <a16:creationId xmlns:a16="http://schemas.microsoft.com/office/drawing/2014/main" id="{70989736-10B7-9765-0A30-E5616296D9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90" t="4514" r="9726" b="77325"/>
          <a:stretch/>
        </p:blipFill>
        <p:spPr bwMode="auto">
          <a:xfrm>
            <a:off x="784025" y="4020617"/>
            <a:ext cx="4346653" cy="25230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8962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53D7-1944-5F48-B8E8-EBBC294E44F0}"/>
              </a:ext>
            </a:extLst>
          </p:cNvPr>
          <p:cNvSpPr>
            <a:spLocks noGrp="1"/>
          </p:cNvSpPr>
          <p:nvPr>
            <p:ph type="title"/>
          </p:nvPr>
        </p:nvSpPr>
        <p:spPr/>
        <p:txBody>
          <a:bodyPr/>
          <a:lstStyle/>
          <a:p>
            <a:r>
              <a:rPr lang="en-US"/>
              <a:t>What has created the funding gaps?</a:t>
            </a:r>
          </a:p>
        </p:txBody>
      </p:sp>
      <p:sp>
        <p:nvSpPr>
          <p:cNvPr id="5" name="Content Placeholder 4">
            <a:extLst>
              <a:ext uri="{FF2B5EF4-FFF2-40B4-BE49-F238E27FC236}">
                <a16:creationId xmlns:a16="http://schemas.microsoft.com/office/drawing/2014/main" id="{652708E5-EA98-92F1-C75C-900F10110BB2}"/>
              </a:ext>
            </a:extLst>
          </p:cNvPr>
          <p:cNvSpPr>
            <a:spLocks noGrp="1"/>
          </p:cNvSpPr>
          <p:nvPr>
            <p:ph idx="1"/>
          </p:nvPr>
        </p:nvSpPr>
        <p:spPr>
          <a:xfrm>
            <a:off x="1576351" y="2170794"/>
            <a:ext cx="8380400" cy="1840374"/>
          </a:xfrm>
        </p:spPr>
        <p:txBody>
          <a:bodyPr vert="horz" lIns="0" tIns="0" rIns="0" bIns="0" rtlCol="0" anchor="t">
            <a:noAutofit/>
          </a:bodyPr>
          <a:lstStyle/>
          <a:p>
            <a:pPr marL="285750" indent="-285750">
              <a:buFontTx/>
              <a:buChar char="-"/>
            </a:pPr>
            <a:r>
              <a:rPr lang="en-NZ" sz="2400"/>
              <a:t>Budget Remaining the same despite:</a:t>
            </a:r>
          </a:p>
          <a:p>
            <a:pPr marL="537210" lvl="1" indent="-285750">
              <a:buFontTx/>
              <a:buChar char="-"/>
            </a:pPr>
            <a:r>
              <a:rPr lang="en-NZ" sz="2400"/>
              <a:t>Growing Network</a:t>
            </a:r>
            <a:endParaRPr lang="en-NZ" sz="2400">
              <a:ea typeface="Calibri"/>
              <a:cs typeface="Calibri"/>
            </a:endParaRPr>
          </a:p>
          <a:p>
            <a:pPr marL="537210" lvl="1" indent="-285750">
              <a:buFontTx/>
              <a:buChar char="-"/>
            </a:pPr>
            <a:r>
              <a:rPr lang="en-NZ" sz="2400"/>
              <a:t>Inflation (15-20%)</a:t>
            </a:r>
          </a:p>
          <a:p>
            <a:pPr marL="537210" lvl="1" indent="-285750">
              <a:buFontTx/>
              <a:buChar char="-"/>
            </a:pPr>
            <a:r>
              <a:rPr lang="en-NZ" sz="2400">
                <a:ea typeface="Calibri" panose="020F0502020204030204"/>
                <a:cs typeface="Calibri" panose="020F0502020204030204"/>
              </a:rPr>
              <a:t>New regulations for higher Traffic Management requirements</a:t>
            </a:r>
          </a:p>
        </p:txBody>
      </p:sp>
    </p:spTree>
    <p:extLst>
      <p:ext uri="{BB962C8B-B14F-4D97-AF65-F5344CB8AC3E}">
        <p14:creationId xmlns:p14="http://schemas.microsoft.com/office/powerpoint/2010/main" val="418690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B30D28B4-9890-3A6B-06F1-98EECFC7C257}"/>
              </a:ext>
            </a:extLst>
          </p:cNvPr>
          <p:cNvPicPr>
            <a:picLocks noChangeAspect="1"/>
          </p:cNvPicPr>
          <p:nvPr/>
        </p:nvPicPr>
        <p:blipFill>
          <a:blip r:embed="rId3"/>
          <a:stretch>
            <a:fillRect/>
          </a:stretch>
        </p:blipFill>
        <p:spPr>
          <a:xfrm>
            <a:off x="2838042" y="4057078"/>
            <a:ext cx="6562511" cy="2314315"/>
          </a:xfrm>
          <a:prstGeom prst="rect">
            <a:avLst/>
          </a:prstGeom>
        </p:spPr>
      </p:pic>
      <p:pic>
        <p:nvPicPr>
          <p:cNvPr id="8" name="Picture 7">
            <a:extLst>
              <a:ext uri="{FF2B5EF4-FFF2-40B4-BE49-F238E27FC236}">
                <a16:creationId xmlns:a16="http://schemas.microsoft.com/office/drawing/2014/main" id="{21CD6B52-EE42-9F44-6BCE-1243BACC66F6}"/>
              </a:ext>
            </a:extLst>
          </p:cNvPr>
          <p:cNvPicPr>
            <a:picLocks noChangeAspect="1"/>
          </p:cNvPicPr>
          <p:nvPr/>
        </p:nvPicPr>
        <p:blipFill>
          <a:blip r:embed="rId4"/>
          <a:stretch>
            <a:fillRect/>
          </a:stretch>
        </p:blipFill>
        <p:spPr>
          <a:xfrm>
            <a:off x="2838041" y="1587154"/>
            <a:ext cx="6562511" cy="2225946"/>
          </a:xfrm>
          <a:prstGeom prst="rect">
            <a:avLst/>
          </a:prstGeom>
        </p:spPr>
      </p:pic>
      <p:sp>
        <p:nvSpPr>
          <p:cNvPr id="2" name="Title 1">
            <a:extLst>
              <a:ext uri="{FF2B5EF4-FFF2-40B4-BE49-F238E27FC236}">
                <a16:creationId xmlns:a16="http://schemas.microsoft.com/office/drawing/2014/main" id="{456EEE90-21A3-4CC5-8BFB-D0CAD4D8216D}"/>
              </a:ext>
            </a:extLst>
          </p:cNvPr>
          <p:cNvSpPr>
            <a:spLocks noGrp="1"/>
          </p:cNvSpPr>
          <p:nvPr>
            <p:ph type="title"/>
          </p:nvPr>
        </p:nvSpPr>
        <p:spPr>
          <a:xfrm>
            <a:off x="1420935" y="883425"/>
            <a:ext cx="7538875" cy="643179"/>
          </a:xfrm>
        </p:spPr>
        <p:txBody>
          <a:bodyPr>
            <a:normAutofit/>
          </a:bodyPr>
          <a:lstStyle/>
          <a:p>
            <a:r>
              <a:rPr lang="en-NZ"/>
              <a:t>Surface Condition</a:t>
            </a:r>
            <a:endParaRPr lang="en-NZ" sz="2806"/>
          </a:p>
        </p:txBody>
      </p:sp>
      <p:sp>
        <p:nvSpPr>
          <p:cNvPr id="3" name="Content Placeholder 2">
            <a:extLst>
              <a:ext uri="{FF2B5EF4-FFF2-40B4-BE49-F238E27FC236}">
                <a16:creationId xmlns:a16="http://schemas.microsoft.com/office/drawing/2014/main" id="{9618F2DA-B655-4ECF-98DD-E40351CB6B7E}"/>
              </a:ext>
            </a:extLst>
          </p:cNvPr>
          <p:cNvSpPr>
            <a:spLocks noGrp="1"/>
          </p:cNvSpPr>
          <p:nvPr>
            <p:ph idx="1"/>
          </p:nvPr>
        </p:nvSpPr>
        <p:spPr>
          <a:xfrm>
            <a:off x="251982" y="1757026"/>
            <a:ext cx="2337905" cy="1459582"/>
          </a:xfrm>
        </p:spPr>
        <p:txBody>
          <a:bodyPr/>
          <a:lstStyle/>
          <a:p>
            <a:r>
              <a:rPr lang="en-NZ" u="sng"/>
              <a:t>Skid Resistance</a:t>
            </a:r>
          </a:p>
          <a:p>
            <a:r>
              <a:rPr lang="en-NZ"/>
              <a:t>Poor and Very Poor length has increased by 100km since 2016</a:t>
            </a:r>
          </a:p>
          <a:p>
            <a:endParaRPr lang="en-NZ"/>
          </a:p>
        </p:txBody>
      </p:sp>
      <p:sp>
        <p:nvSpPr>
          <p:cNvPr id="6" name="Content Placeholder 2">
            <a:extLst>
              <a:ext uri="{FF2B5EF4-FFF2-40B4-BE49-F238E27FC236}">
                <a16:creationId xmlns:a16="http://schemas.microsoft.com/office/drawing/2014/main" id="{D201CB18-3507-4BDD-92E1-7DAD3F54E990}"/>
              </a:ext>
            </a:extLst>
          </p:cNvPr>
          <p:cNvSpPr txBox="1">
            <a:spLocks/>
          </p:cNvSpPr>
          <p:nvPr/>
        </p:nvSpPr>
        <p:spPr>
          <a:xfrm>
            <a:off x="352507" y="4408601"/>
            <a:ext cx="2337905" cy="1459582"/>
          </a:xfrm>
          <a:prstGeom prst="rect">
            <a:avLst/>
          </a:prstGeom>
        </p:spPr>
        <p:txBody>
          <a:bodyPr vert="horz" lIns="80189" tIns="40094" rIns="80189" bIns="40094"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NZ" sz="1579" u="sng"/>
              <a:t>Texture</a:t>
            </a:r>
          </a:p>
          <a:p>
            <a:r>
              <a:rPr lang="en-NZ" sz="1579"/>
              <a:t>Poor and Very Poor length has increased by 80 km since 2016</a:t>
            </a:r>
          </a:p>
          <a:p>
            <a:endParaRPr lang="en-NZ" sz="1579"/>
          </a:p>
        </p:txBody>
      </p:sp>
      <p:cxnSp>
        <p:nvCxnSpPr>
          <p:cNvPr id="9" name="Straight Arrow Connector 8">
            <a:extLst>
              <a:ext uri="{FF2B5EF4-FFF2-40B4-BE49-F238E27FC236}">
                <a16:creationId xmlns:a16="http://schemas.microsoft.com/office/drawing/2014/main" id="{D4DCEC4D-29E8-4405-B61E-FEBCA46D0F14}"/>
              </a:ext>
            </a:extLst>
          </p:cNvPr>
          <p:cNvCxnSpPr>
            <a:cxnSpLocks/>
          </p:cNvCxnSpPr>
          <p:nvPr/>
        </p:nvCxnSpPr>
        <p:spPr>
          <a:xfrm flipV="1">
            <a:off x="8966497" y="2696402"/>
            <a:ext cx="0" cy="3400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AFBFA615-C415-401B-A318-8EFB240106F5}"/>
              </a:ext>
            </a:extLst>
          </p:cNvPr>
          <p:cNvCxnSpPr>
            <a:cxnSpLocks/>
          </p:cNvCxnSpPr>
          <p:nvPr/>
        </p:nvCxnSpPr>
        <p:spPr>
          <a:xfrm>
            <a:off x="8964308" y="3182637"/>
            <a:ext cx="0" cy="291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9">
            <a:extLst>
              <a:ext uri="{FF2B5EF4-FFF2-40B4-BE49-F238E27FC236}">
                <a16:creationId xmlns:a16="http://schemas.microsoft.com/office/drawing/2014/main" id="{8B59802C-82D7-40DA-9885-614B584991E3}"/>
              </a:ext>
            </a:extLst>
          </p:cNvPr>
          <p:cNvSpPr txBox="1">
            <a:spLocks noChangeArrowheads="1"/>
          </p:cNvSpPr>
          <p:nvPr/>
        </p:nvSpPr>
        <p:spPr bwMode="auto">
          <a:xfrm>
            <a:off x="8528390" y="2779040"/>
            <a:ext cx="602806" cy="2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NZ" altLang="en-US" sz="877"/>
              <a:t>Worse</a:t>
            </a:r>
          </a:p>
        </p:txBody>
      </p:sp>
      <p:sp>
        <p:nvSpPr>
          <p:cNvPr id="14" name="TextBox 21">
            <a:extLst>
              <a:ext uri="{FF2B5EF4-FFF2-40B4-BE49-F238E27FC236}">
                <a16:creationId xmlns:a16="http://schemas.microsoft.com/office/drawing/2014/main" id="{67D96C11-308E-4021-93B2-FF11DB0BDF81}"/>
              </a:ext>
            </a:extLst>
          </p:cNvPr>
          <p:cNvSpPr txBox="1">
            <a:spLocks noChangeArrowheads="1"/>
          </p:cNvSpPr>
          <p:nvPr/>
        </p:nvSpPr>
        <p:spPr bwMode="auto">
          <a:xfrm>
            <a:off x="8528390" y="3164431"/>
            <a:ext cx="559650" cy="2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NZ" altLang="en-US" sz="877"/>
              <a:t>Better</a:t>
            </a:r>
          </a:p>
        </p:txBody>
      </p:sp>
      <p:cxnSp>
        <p:nvCxnSpPr>
          <p:cNvPr id="15" name="Straight Arrow Connector 14">
            <a:extLst>
              <a:ext uri="{FF2B5EF4-FFF2-40B4-BE49-F238E27FC236}">
                <a16:creationId xmlns:a16="http://schemas.microsoft.com/office/drawing/2014/main" id="{D4DCEC4D-29E8-4405-B61E-FEBCA46D0F14}"/>
              </a:ext>
            </a:extLst>
          </p:cNvPr>
          <p:cNvCxnSpPr>
            <a:cxnSpLocks/>
          </p:cNvCxnSpPr>
          <p:nvPr/>
        </p:nvCxnSpPr>
        <p:spPr>
          <a:xfrm flipV="1">
            <a:off x="9088225" y="5090215"/>
            <a:ext cx="0" cy="3400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AFBFA615-C415-401B-A318-8EFB240106F5}"/>
              </a:ext>
            </a:extLst>
          </p:cNvPr>
          <p:cNvCxnSpPr>
            <a:cxnSpLocks/>
          </p:cNvCxnSpPr>
          <p:nvPr/>
        </p:nvCxnSpPr>
        <p:spPr>
          <a:xfrm>
            <a:off x="9086036" y="5576450"/>
            <a:ext cx="0" cy="291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9">
            <a:extLst>
              <a:ext uri="{FF2B5EF4-FFF2-40B4-BE49-F238E27FC236}">
                <a16:creationId xmlns:a16="http://schemas.microsoft.com/office/drawing/2014/main" id="{8B59802C-82D7-40DA-9885-614B584991E3}"/>
              </a:ext>
            </a:extLst>
          </p:cNvPr>
          <p:cNvSpPr txBox="1">
            <a:spLocks noChangeArrowheads="1"/>
          </p:cNvSpPr>
          <p:nvPr/>
        </p:nvSpPr>
        <p:spPr bwMode="auto">
          <a:xfrm>
            <a:off x="8650118" y="5172852"/>
            <a:ext cx="602806" cy="2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NZ" altLang="en-US" sz="877"/>
              <a:t>Worse</a:t>
            </a:r>
          </a:p>
        </p:txBody>
      </p:sp>
      <p:sp>
        <p:nvSpPr>
          <p:cNvPr id="18" name="TextBox 21">
            <a:extLst>
              <a:ext uri="{FF2B5EF4-FFF2-40B4-BE49-F238E27FC236}">
                <a16:creationId xmlns:a16="http://schemas.microsoft.com/office/drawing/2014/main" id="{67D96C11-308E-4021-93B2-FF11DB0BDF81}"/>
              </a:ext>
            </a:extLst>
          </p:cNvPr>
          <p:cNvSpPr txBox="1">
            <a:spLocks noChangeArrowheads="1"/>
          </p:cNvSpPr>
          <p:nvPr/>
        </p:nvSpPr>
        <p:spPr bwMode="auto">
          <a:xfrm>
            <a:off x="8650117" y="5558243"/>
            <a:ext cx="559650" cy="2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NZ" altLang="en-US" sz="877"/>
              <a:t>Better</a:t>
            </a:r>
          </a:p>
        </p:txBody>
      </p:sp>
      <p:sp>
        <p:nvSpPr>
          <p:cNvPr id="12" name="Content Placeholder 2">
            <a:extLst>
              <a:ext uri="{FF2B5EF4-FFF2-40B4-BE49-F238E27FC236}">
                <a16:creationId xmlns:a16="http://schemas.microsoft.com/office/drawing/2014/main" id="{1E00B1DB-6153-C3B3-1396-0AAD939B4BD5}"/>
              </a:ext>
            </a:extLst>
          </p:cNvPr>
          <p:cNvSpPr txBox="1">
            <a:spLocks/>
          </p:cNvSpPr>
          <p:nvPr/>
        </p:nvSpPr>
        <p:spPr>
          <a:xfrm>
            <a:off x="3010464" y="1458775"/>
            <a:ext cx="3237912" cy="340095"/>
          </a:xfrm>
          <a:prstGeom prst="rect">
            <a:avLst/>
          </a:prstGeom>
        </p:spPr>
        <p:txBody>
          <a:bodyPr vert="horz" lIns="80189" tIns="40094" rIns="80189" bIns="40094"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NZ" sz="1228"/>
              <a:t>Sum of Poor and Very Poor Counts (x10 </a:t>
            </a:r>
            <a:r>
              <a:rPr lang="en-NZ" sz="1228" err="1"/>
              <a:t>lane.m</a:t>
            </a:r>
            <a:r>
              <a:rPr lang="en-NZ" sz="1228"/>
              <a:t>)</a:t>
            </a:r>
          </a:p>
        </p:txBody>
      </p:sp>
      <p:sp>
        <p:nvSpPr>
          <p:cNvPr id="19" name="Content Placeholder 2">
            <a:extLst>
              <a:ext uri="{FF2B5EF4-FFF2-40B4-BE49-F238E27FC236}">
                <a16:creationId xmlns:a16="http://schemas.microsoft.com/office/drawing/2014/main" id="{6ED0227F-F6DB-DA7A-BCBB-8FD51279BAE2}"/>
              </a:ext>
            </a:extLst>
          </p:cNvPr>
          <p:cNvSpPr txBox="1">
            <a:spLocks/>
          </p:cNvSpPr>
          <p:nvPr/>
        </p:nvSpPr>
        <p:spPr>
          <a:xfrm>
            <a:off x="2967120" y="4018141"/>
            <a:ext cx="3237912" cy="340095"/>
          </a:xfrm>
          <a:prstGeom prst="rect">
            <a:avLst/>
          </a:prstGeom>
        </p:spPr>
        <p:txBody>
          <a:bodyPr vert="horz" lIns="80189" tIns="40094" rIns="80189" bIns="40094"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NZ" sz="1228"/>
              <a:t>Sum of Poor and Very Poor Counts (x10 </a:t>
            </a:r>
            <a:r>
              <a:rPr lang="en-NZ" sz="1228" err="1"/>
              <a:t>lane.m</a:t>
            </a:r>
            <a:r>
              <a:rPr lang="en-NZ" sz="1228"/>
              <a:t>)</a:t>
            </a:r>
          </a:p>
        </p:txBody>
      </p:sp>
    </p:spTree>
    <p:extLst>
      <p:ext uri="{BB962C8B-B14F-4D97-AF65-F5344CB8AC3E}">
        <p14:creationId xmlns:p14="http://schemas.microsoft.com/office/powerpoint/2010/main" val="3467293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0C03C6F-4F9D-7ACE-1E3A-C24D1E67FBDD}"/>
              </a:ext>
            </a:extLst>
          </p:cNvPr>
          <p:cNvPicPr>
            <a:picLocks noChangeAspect="1"/>
          </p:cNvPicPr>
          <p:nvPr/>
        </p:nvPicPr>
        <p:blipFill>
          <a:blip r:embed="rId3"/>
          <a:stretch>
            <a:fillRect/>
          </a:stretch>
        </p:blipFill>
        <p:spPr>
          <a:xfrm>
            <a:off x="2850369" y="4145213"/>
            <a:ext cx="6302524" cy="2099470"/>
          </a:xfrm>
          <a:prstGeom prst="rect">
            <a:avLst/>
          </a:prstGeom>
        </p:spPr>
      </p:pic>
      <p:pic>
        <p:nvPicPr>
          <p:cNvPr id="9" name="Picture 8">
            <a:extLst>
              <a:ext uri="{FF2B5EF4-FFF2-40B4-BE49-F238E27FC236}">
                <a16:creationId xmlns:a16="http://schemas.microsoft.com/office/drawing/2014/main" id="{2F6B5057-320D-4228-7796-148B17E3F0ED}"/>
              </a:ext>
            </a:extLst>
          </p:cNvPr>
          <p:cNvPicPr>
            <a:picLocks noChangeAspect="1"/>
          </p:cNvPicPr>
          <p:nvPr/>
        </p:nvPicPr>
        <p:blipFill>
          <a:blip r:embed="rId4"/>
          <a:stretch>
            <a:fillRect/>
          </a:stretch>
        </p:blipFill>
        <p:spPr>
          <a:xfrm>
            <a:off x="2850369" y="1604437"/>
            <a:ext cx="6302524" cy="2247120"/>
          </a:xfrm>
          <a:prstGeom prst="rect">
            <a:avLst/>
          </a:prstGeom>
        </p:spPr>
      </p:pic>
      <p:sp>
        <p:nvSpPr>
          <p:cNvPr id="2" name="Title 1">
            <a:extLst>
              <a:ext uri="{FF2B5EF4-FFF2-40B4-BE49-F238E27FC236}">
                <a16:creationId xmlns:a16="http://schemas.microsoft.com/office/drawing/2014/main" id="{7118B493-06FC-4F86-8E02-B24FF9577733}"/>
              </a:ext>
            </a:extLst>
          </p:cNvPr>
          <p:cNvSpPr>
            <a:spLocks noGrp="1"/>
          </p:cNvSpPr>
          <p:nvPr>
            <p:ph type="title"/>
          </p:nvPr>
        </p:nvSpPr>
        <p:spPr>
          <a:xfrm>
            <a:off x="1403513" y="909778"/>
            <a:ext cx="7538875" cy="687784"/>
          </a:xfrm>
        </p:spPr>
        <p:txBody>
          <a:bodyPr>
            <a:normAutofit/>
          </a:bodyPr>
          <a:lstStyle/>
          <a:p>
            <a:r>
              <a:rPr lang="en-NZ"/>
              <a:t>Pavement Condition</a:t>
            </a:r>
            <a:endParaRPr lang="en-NZ" sz="2806">
              <a:solidFill>
                <a:srgbClr val="FF0000"/>
              </a:solidFill>
            </a:endParaRPr>
          </a:p>
        </p:txBody>
      </p:sp>
      <p:sp>
        <p:nvSpPr>
          <p:cNvPr id="3" name="Content Placeholder 2">
            <a:extLst>
              <a:ext uri="{FF2B5EF4-FFF2-40B4-BE49-F238E27FC236}">
                <a16:creationId xmlns:a16="http://schemas.microsoft.com/office/drawing/2014/main" id="{FE0DFB37-61C4-40F7-9AC4-DF77444731C5}"/>
              </a:ext>
            </a:extLst>
          </p:cNvPr>
          <p:cNvSpPr>
            <a:spLocks noGrp="1"/>
          </p:cNvSpPr>
          <p:nvPr>
            <p:ph idx="1"/>
          </p:nvPr>
        </p:nvSpPr>
        <p:spPr>
          <a:xfrm>
            <a:off x="419672" y="1710681"/>
            <a:ext cx="2445539" cy="1373905"/>
          </a:xfrm>
        </p:spPr>
        <p:txBody>
          <a:bodyPr/>
          <a:lstStyle/>
          <a:p>
            <a:r>
              <a:rPr lang="en-NZ" u="sng"/>
              <a:t>Roughness</a:t>
            </a:r>
          </a:p>
          <a:p>
            <a:r>
              <a:rPr lang="en-NZ"/>
              <a:t>Poor and Very Poor  length has increased by 70 km since 2016</a:t>
            </a:r>
          </a:p>
        </p:txBody>
      </p:sp>
      <p:sp>
        <p:nvSpPr>
          <p:cNvPr id="5" name="Content Placeholder 2">
            <a:extLst>
              <a:ext uri="{FF2B5EF4-FFF2-40B4-BE49-F238E27FC236}">
                <a16:creationId xmlns:a16="http://schemas.microsoft.com/office/drawing/2014/main" id="{E848CC5D-A78C-4E6C-84BC-413E235978C7}"/>
              </a:ext>
            </a:extLst>
          </p:cNvPr>
          <p:cNvSpPr txBox="1">
            <a:spLocks/>
          </p:cNvSpPr>
          <p:nvPr/>
        </p:nvSpPr>
        <p:spPr>
          <a:xfrm>
            <a:off x="454010" y="4361566"/>
            <a:ext cx="2445539" cy="1373905"/>
          </a:xfrm>
          <a:prstGeom prst="rect">
            <a:avLst/>
          </a:prstGeom>
        </p:spPr>
        <p:txBody>
          <a:bodyPr vert="horz" lIns="80189" tIns="40094" rIns="80189" bIns="40094"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NZ" sz="1579" u="sng"/>
              <a:t>Rutting</a:t>
            </a:r>
          </a:p>
          <a:p>
            <a:r>
              <a:rPr lang="en-NZ" sz="1579"/>
              <a:t>Poor and Very Poor length has increased by 75 km since 2016</a:t>
            </a:r>
          </a:p>
        </p:txBody>
      </p:sp>
      <p:sp>
        <p:nvSpPr>
          <p:cNvPr id="33" name="TextBox 19">
            <a:extLst>
              <a:ext uri="{FF2B5EF4-FFF2-40B4-BE49-F238E27FC236}">
                <a16:creationId xmlns:a16="http://schemas.microsoft.com/office/drawing/2014/main" id="{8B59802C-82D7-40DA-9885-614B584991E3}"/>
              </a:ext>
            </a:extLst>
          </p:cNvPr>
          <p:cNvSpPr txBox="1">
            <a:spLocks noChangeArrowheads="1"/>
          </p:cNvSpPr>
          <p:nvPr/>
        </p:nvSpPr>
        <p:spPr bwMode="auto">
          <a:xfrm>
            <a:off x="6958346" y="1804646"/>
            <a:ext cx="602806" cy="2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NZ" altLang="en-US" sz="877"/>
              <a:t>Worse</a:t>
            </a:r>
          </a:p>
        </p:txBody>
      </p:sp>
      <p:cxnSp>
        <p:nvCxnSpPr>
          <p:cNvPr id="10" name="Straight Arrow Connector 9">
            <a:extLst>
              <a:ext uri="{FF2B5EF4-FFF2-40B4-BE49-F238E27FC236}">
                <a16:creationId xmlns:a16="http://schemas.microsoft.com/office/drawing/2014/main" id="{D4DCEC4D-29E8-4405-B61E-FEBCA46D0F14}"/>
              </a:ext>
            </a:extLst>
          </p:cNvPr>
          <p:cNvCxnSpPr>
            <a:cxnSpLocks/>
          </p:cNvCxnSpPr>
          <p:nvPr/>
        </p:nvCxnSpPr>
        <p:spPr>
          <a:xfrm flipV="1">
            <a:off x="7424723" y="1718834"/>
            <a:ext cx="0" cy="3400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TextBox 21">
            <a:extLst>
              <a:ext uri="{FF2B5EF4-FFF2-40B4-BE49-F238E27FC236}">
                <a16:creationId xmlns:a16="http://schemas.microsoft.com/office/drawing/2014/main" id="{67D96C11-308E-4021-93B2-FF11DB0BDF81}"/>
              </a:ext>
            </a:extLst>
          </p:cNvPr>
          <p:cNvSpPr txBox="1">
            <a:spLocks noChangeArrowheads="1"/>
          </p:cNvSpPr>
          <p:nvPr/>
        </p:nvSpPr>
        <p:spPr bwMode="auto">
          <a:xfrm>
            <a:off x="6979925" y="2199162"/>
            <a:ext cx="559650" cy="2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NZ" altLang="en-US" sz="877"/>
              <a:t>Better</a:t>
            </a:r>
          </a:p>
        </p:txBody>
      </p:sp>
      <p:cxnSp>
        <p:nvCxnSpPr>
          <p:cNvPr id="11" name="Straight Arrow Connector 10">
            <a:extLst>
              <a:ext uri="{FF2B5EF4-FFF2-40B4-BE49-F238E27FC236}">
                <a16:creationId xmlns:a16="http://schemas.microsoft.com/office/drawing/2014/main" id="{AFBFA615-C415-401B-A318-8EFB240106F5}"/>
              </a:ext>
            </a:extLst>
          </p:cNvPr>
          <p:cNvCxnSpPr>
            <a:cxnSpLocks/>
          </p:cNvCxnSpPr>
          <p:nvPr/>
        </p:nvCxnSpPr>
        <p:spPr>
          <a:xfrm>
            <a:off x="7422534" y="2205068"/>
            <a:ext cx="0" cy="291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9">
            <a:extLst>
              <a:ext uri="{FF2B5EF4-FFF2-40B4-BE49-F238E27FC236}">
                <a16:creationId xmlns:a16="http://schemas.microsoft.com/office/drawing/2014/main" id="{8B59802C-82D7-40DA-9885-614B584991E3}"/>
              </a:ext>
            </a:extLst>
          </p:cNvPr>
          <p:cNvSpPr txBox="1">
            <a:spLocks noChangeArrowheads="1"/>
          </p:cNvSpPr>
          <p:nvPr/>
        </p:nvSpPr>
        <p:spPr bwMode="auto">
          <a:xfrm>
            <a:off x="7616542" y="4273983"/>
            <a:ext cx="602806" cy="2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NZ" altLang="en-US" sz="877"/>
              <a:t>Worse</a:t>
            </a:r>
          </a:p>
        </p:txBody>
      </p:sp>
      <p:cxnSp>
        <p:nvCxnSpPr>
          <p:cNvPr id="31" name="Straight Arrow Connector 30">
            <a:extLst>
              <a:ext uri="{FF2B5EF4-FFF2-40B4-BE49-F238E27FC236}">
                <a16:creationId xmlns:a16="http://schemas.microsoft.com/office/drawing/2014/main" id="{D4DCEC4D-29E8-4405-B61E-FEBCA46D0F14}"/>
              </a:ext>
            </a:extLst>
          </p:cNvPr>
          <p:cNvCxnSpPr>
            <a:cxnSpLocks/>
          </p:cNvCxnSpPr>
          <p:nvPr/>
        </p:nvCxnSpPr>
        <p:spPr>
          <a:xfrm flipV="1">
            <a:off x="8087346" y="4202307"/>
            <a:ext cx="0" cy="3400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AFBFA615-C415-401B-A318-8EFB240106F5}"/>
              </a:ext>
            </a:extLst>
          </p:cNvPr>
          <p:cNvCxnSpPr>
            <a:cxnSpLocks/>
          </p:cNvCxnSpPr>
          <p:nvPr/>
        </p:nvCxnSpPr>
        <p:spPr>
          <a:xfrm>
            <a:off x="8085157" y="4688542"/>
            <a:ext cx="0" cy="2917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21">
            <a:extLst>
              <a:ext uri="{FF2B5EF4-FFF2-40B4-BE49-F238E27FC236}">
                <a16:creationId xmlns:a16="http://schemas.microsoft.com/office/drawing/2014/main" id="{67D96C11-308E-4021-93B2-FF11DB0BDF81}"/>
              </a:ext>
            </a:extLst>
          </p:cNvPr>
          <p:cNvSpPr txBox="1">
            <a:spLocks noChangeArrowheads="1"/>
          </p:cNvSpPr>
          <p:nvPr/>
        </p:nvSpPr>
        <p:spPr bwMode="auto">
          <a:xfrm>
            <a:off x="7616542" y="4653337"/>
            <a:ext cx="559650" cy="22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NZ" altLang="en-US" sz="877"/>
              <a:t>Better</a:t>
            </a:r>
          </a:p>
        </p:txBody>
      </p:sp>
      <p:sp>
        <p:nvSpPr>
          <p:cNvPr id="16" name="Content Placeholder 2">
            <a:extLst>
              <a:ext uri="{FF2B5EF4-FFF2-40B4-BE49-F238E27FC236}">
                <a16:creationId xmlns:a16="http://schemas.microsoft.com/office/drawing/2014/main" id="{A7E62E93-2E60-4815-A4DB-E7E9F1C0D065}"/>
              </a:ext>
            </a:extLst>
          </p:cNvPr>
          <p:cNvSpPr txBox="1">
            <a:spLocks/>
          </p:cNvSpPr>
          <p:nvPr/>
        </p:nvSpPr>
        <p:spPr>
          <a:xfrm>
            <a:off x="2982251" y="1565692"/>
            <a:ext cx="3237912" cy="340095"/>
          </a:xfrm>
          <a:prstGeom prst="rect">
            <a:avLst/>
          </a:prstGeom>
        </p:spPr>
        <p:txBody>
          <a:bodyPr vert="horz" lIns="80189" tIns="40094" rIns="80189" bIns="40094"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NZ" sz="1228"/>
              <a:t>Sum of Poor and Very Poor Counts (x20 </a:t>
            </a:r>
            <a:r>
              <a:rPr lang="en-NZ" sz="1228" err="1"/>
              <a:t>lane.m</a:t>
            </a:r>
            <a:r>
              <a:rPr lang="en-NZ" sz="1228"/>
              <a:t>)</a:t>
            </a:r>
          </a:p>
        </p:txBody>
      </p:sp>
      <p:sp>
        <p:nvSpPr>
          <p:cNvPr id="17" name="Content Placeholder 2">
            <a:extLst>
              <a:ext uri="{FF2B5EF4-FFF2-40B4-BE49-F238E27FC236}">
                <a16:creationId xmlns:a16="http://schemas.microsoft.com/office/drawing/2014/main" id="{0B61658B-D906-1A81-74F7-6E6BC7A02F3D}"/>
              </a:ext>
            </a:extLst>
          </p:cNvPr>
          <p:cNvSpPr txBox="1">
            <a:spLocks/>
          </p:cNvSpPr>
          <p:nvPr/>
        </p:nvSpPr>
        <p:spPr>
          <a:xfrm>
            <a:off x="2850370" y="4229290"/>
            <a:ext cx="3237912" cy="340095"/>
          </a:xfrm>
          <a:prstGeom prst="rect">
            <a:avLst/>
          </a:prstGeom>
        </p:spPr>
        <p:txBody>
          <a:bodyPr vert="horz" lIns="80189" tIns="40094" rIns="80189" bIns="40094"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NZ" sz="1228"/>
              <a:t>Sum of Poor and Very Poor Counts (x20 lane.mm)</a:t>
            </a:r>
          </a:p>
        </p:txBody>
      </p:sp>
    </p:spTree>
    <p:extLst>
      <p:ext uri="{BB962C8B-B14F-4D97-AF65-F5344CB8AC3E}">
        <p14:creationId xmlns:p14="http://schemas.microsoft.com/office/powerpoint/2010/main" val="947929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Level of Service Framework </a:t>
            </a:r>
          </a:p>
        </p:txBody>
      </p:sp>
      <p:sp>
        <p:nvSpPr>
          <p:cNvPr id="4" name="Rectangle: Rounded Corners 3">
            <a:extLst>
              <a:ext uri="{FF2B5EF4-FFF2-40B4-BE49-F238E27FC236}">
                <a16:creationId xmlns:a16="http://schemas.microsoft.com/office/drawing/2014/main" id="{F45ED17F-4C29-4FB0-8B2A-2BD97B42CB15}"/>
              </a:ext>
            </a:extLst>
          </p:cNvPr>
          <p:cNvSpPr/>
          <p:nvPr/>
        </p:nvSpPr>
        <p:spPr>
          <a:xfrm>
            <a:off x="1792207" y="2172764"/>
            <a:ext cx="2472621" cy="705424"/>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90">
                <a:solidFill>
                  <a:schemeClr val="tx1"/>
                </a:solidFill>
              </a:rPr>
              <a:t>Council Vision and Community Outcomes</a:t>
            </a:r>
          </a:p>
        </p:txBody>
      </p:sp>
      <p:sp>
        <p:nvSpPr>
          <p:cNvPr id="5" name="Rectangle: Rounded Corners 4">
            <a:extLst>
              <a:ext uri="{FF2B5EF4-FFF2-40B4-BE49-F238E27FC236}">
                <a16:creationId xmlns:a16="http://schemas.microsoft.com/office/drawing/2014/main" id="{086E2BF8-181E-427D-BAC7-81FD4A8E96E2}"/>
              </a:ext>
            </a:extLst>
          </p:cNvPr>
          <p:cNvSpPr/>
          <p:nvPr/>
        </p:nvSpPr>
        <p:spPr>
          <a:xfrm>
            <a:off x="7220098" y="6033086"/>
            <a:ext cx="2472621" cy="705424"/>
          </a:xfrm>
          <a:prstGeom prst="round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90">
                <a:solidFill>
                  <a:schemeClr val="tx1"/>
                </a:solidFill>
              </a:rPr>
              <a:t>Performance Measures</a:t>
            </a:r>
          </a:p>
        </p:txBody>
      </p:sp>
      <p:sp>
        <p:nvSpPr>
          <p:cNvPr id="6" name="Rectangle: Rounded Corners 5">
            <a:extLst>
              <a:ext uri="{FF2B5EF4-FFF2-40B4-BE49-F238E27FC236}">
                <a16:creationId xmlns:a16="http://schemas.microsoft.com/office/drawing/2014/main" id="{9ACA487D-B0B5-4022-B744-7AD3E23E46B0}"/>
              </a:ext>
            </a:extLst>
          </p:cNvPr>
          <p:cNvSpPr/>
          <p:nvPr/>
        </p:nvSpPr>
        <p:spPr>
          <a:xfrm>
            <a:off x="3451169" y="3107072"/>
            <a:ext cx="2472621" cy="705424"/>
          </a:xfrm>
          <a:prstGeom prst="roundRect">
            <a:avLst/>
          </a:prstGeom>
          <a:solidFill>
            <a:schemeClr val="tx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NZ" sz="1890">
                <a:solidFill>
                  <a:schemeClr val="tx1"/>
                </a:solidFill>
              </a:rPr>
              <a:t>Activity Outcomes</a:t>
            </a:r>
          </a:p>
        </p:txBody>
      </p:sp>
      <p:sp>
        <p:nvSpPr>
          <p:cNvPr id="7" name="Rectangle: Rounded Corners 6">
            <a:extLst>
              <a:ext uri="{FF2B5EF4-FFF2-40B4-BE49-F238E27FC236}">
                <a16:creationId xmlns:a16="http://schemas.microsoft.com/office/drawing/2014/main" id="{0682FE4D-E7C2-4D9C-97ED-DDAC2F3651BD}"/>
              </a:ext>
            </a:extLst>
          </p:cNvPr>
          <p:cNvSpPr/>
          <p:nvPr/>
        </p:nvSpPr>
        <p:spPr>
          <a:xfrm>
            <a:off x="5983787" y="5046348"/>
            <a:ext cx="2472621" cy="705424"/>
          </a:xfrm>
          <a:prstGeom prst="roundRect">
            <a:avLst/>
          </a:prstGeom>
          <a:solidFill>
            <a:schemeClr val="tx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NZ" sz="1890">
                <a:solidFill>
                  <a:schemeClr val="tx1"/>
                </a:solidFill>
              </a:rPr>
              <a:t>Service Level Statements</a:t>
            </a:r>
          </a:p>
        </p:txBody>
      </p:sp>
      <p:sp>
        <p:nvSpPr>
          <p:cNvPr id="8" name="Rectangle: Rounded Corners 7">
            <a:extLst>
              <a:ext uri="{FF2B5EF4-FFF2-40B4-BE49-F238E27FC236}">
                <a16:creationId xmlns:a16="http://schemas.microsoft.com/office/drawing/2014/main" id="{CE96C095-F09F-4511-BDDC-6B4443AB4773}"/>
              </a:ext>
            </a:extLst>
          </p:cNvPr>
          <p:cNvSpPr/>
          <p:nvPr/>
        </p:nvSpPr>
        <p:spPr>
          <a:xfrm>
            <a:off x="4747477" y="4086648"/>
            <a:ext cx="2472621" cy="705424"/>
          </a:xfrm>
          <a:prstGeom prst="roundRect">
            <a:avLst/>
          </a:prstGeom>
          <a:solidFill>
            <a:schemeClr val="tx2">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Z" sz="1890">
                <a:solidFill>
                  <a:schemeClr val="tx1"/>
                </a:solidFill>
              </a:rPr>
              <a:t>Levels of Service</a:t>
            </a:r>
          </a:p>
        </p:txBody>
      </p:sp>
      <p:sp>
        <p:nvSpPr>
          <p:cNvPr id="9" name="TextBox 8">
            <a:extLst>
              <a:ext uri="{FF2B5EF4-FFF2-40B4-BE49-F238E27FC236}">
                <a16:creationId xmlns:a16="http://schemas.microsoft.com/office/drawing/2014/main" id="{CBC30F4B-8412-4CC4-8D94-EC7B098552E0}"/>
              </a:ext>
            </a:extLst>
          </p:cNvPr>
          <p:cNvSpPr txBox="1"/>
          <p:nvPr/>
        </p:nvSpPr>
        <p:spPr>
          <a:xfrm>
            <a:off x="6115103" y="3296303"/>
            <a:ext cx="3489081" cy="310406"/>
          </a:xfrm>
          <a:prstGeom prst="rect">
            <a:avLst/>
          </a:prstGeom>
          <a:noFill/>
        </p:spPr>
        <p:txBody>
          <a:bodyPr wrap="square" rtlCol="0">
            <a:spAutoFit/>
          </a:bodyPr>
          <a:lstStyle/>
          <a:p>
            <a:r>
              <a:rPr lang="en-NZ" sz="1417">
                <a:solidFill>
                  <a:schemeClr val="bg1"/>
                </a:solidFill>
              </a:rPr>
              <a:t>Outcomes delivered by each activity</a:t>
            </a:r>
          </a:p>
        </p:txBody>
      </p:sp>
      <p:sp>
        <p:nvSpPr>
          <p:cNvPr id="10" name="TextBox 9">
            <a:extLst>
              <a:ext uri="{FF2B5EF4-FFF2-40B4-BE49-F238E27FC236}">
                <a16:creationId xmlns:a16="http://schemas.microsoft.com/office/drawing/2014/main" id="{BCA6135B-1081-4E18-B7AB-57B342F16DEF}"/>
              </a:ext>
            </a:extLst>
          </p:cNvPr>
          <p:cNvSpPr txBox="1"/>
          <p:nvPr/>
        </p:nvSpPr>
        <p:spPr>
          <a:xfrm>
            <a:off x="7297036" y="4136442"/>
            <a:ext cx="2469526" cy="528478"/>
          </a:xfrm>
          <a:prstGeom prst="rect">
            <a:avLst/>
          </a:prstGeom>
          <a:noFill/>
        </p:spPr>
        <p:txBody>
          <a:bodyPr wrap="square" rtlCol="0">
            <a:spAutoFit/>
          </a:bodyPr>
          <a:lstStyle/>
          <a:p>
            <a:r>
              <a:rPr lang="en-NZ" sz="1417">
                <a:solidFill>
                  <a:schemeClr val="bg1"/>
                </a:solidFill>
              </a:rPr>
              <a:t>The defined quality for a particular service area</a:t>
            </a:r>
          </a:p>
        </p:txBody>
      </p:sp>
      <p:sp>
        <p:nvSpPr>
          <p:cNvPr id="11" name="TextBox 10">
            <a:extLst>
              <a:ext uri="{FF2B5EF4-FFF2-40B4-BE49-F238E27FC236}">
                <a16:creationId xmlns:a16="http://schemas.microsoft.com/office/drawing/2014/main" id="{70095BB5-25EE-4C0F-A7BA-CC4875DA197B}"/>
              </a:ext>
            </a:extLst>
          </p:cNvPr>
          <p:cNvSpPr txBox="1"/>
          <p:nvPr/>
        </p:nvSpPr>
        <p:spPr>
          <a:xfrm>
            <a:off x="3272937" y="5067137"/>
            <a:ext cx="2469526" cy="528478"/>
          </a:xfrm>
          <a:prstGeom prst="rect">
            <a:avLst/>
          </a:prstGeom>
          <a:noFill/>
        </p:spPr>
        <p:txBody>
          <a:bodyPr wrap="square" rtlCol="0">
            <a:spAutoFit/>
          </a:bodyPr>
          <a:lstStyle/>
          <a:p>
            <a:r>
              <a:rPr lang="en-NZ" sz="1417">
                <a:solidFill>
                  <a:schemeClr val="bg1"/>
                </a:solidFill>
              </a:rPr>
              <a:t>The level of service received by the customer</a:t>
            </a:r>
          </a:p>
        </p:txBody>
      </p:sp>
      <p:sp>
        <p:nvSpPr>
          <p:cNvPr id="12" name="TextBox 11">
            <a:extLst>
              <a:ext uri="{FF2B5EF4-FFF2-40B4-BE49-F238E27FC236}">
                <a16:creationId xmlns:a16="http://schemas.microsoft.com/office/drawing/2014/main" id="{A8611BDE-1271-45CD-BF74-16ACE5B51F69}"/>
              </a:ext>
            </a:extLst>
          </p:cNvPr>
          <p:cNvSpPr txBox="1"/>
          <p:nvPr/>
        </p:nvSpPr>
        <p:spPr>
          <a:xfrm>
            <a:off x="4507700" y="6074265"/>
            <a:ext cx="2469526" cy="528478"/>
          </a:xfrm>
          <a:prstGeom prst="rect">
            <a:avLst/>
          </a:prstGeom>
          <a:noFill/>
        </p:spPr>
        <p:txBody>
          <a:bodyPr wrap="square" rtlCol="0">
            <a:spAutoFit/>
          </a:bodyPr>
          <a:lstStyle/>
          <a:p>
            <a:r>
              <a:rPr lang="en-NZ" sz="1417">
                <a:solidFill>
                  <a:schemeClr val="bg1"/>
                </a:solidFill>
              </a:rPr>
              <a:t>How Council provides the service</a:t>
            </a:r>
          </a:p>
        </p:txBody>
      </p:sp>
    </p:spTree>
    <p:extLst>
      <p:ext uri="{BB962C8B-B14F-4D97-AF65-F5344CB8AC3E}">
        <p14:creationId xmlns:p14="http://schemas.microsoft.com/office/powerpoint/2010/main" val="274594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0-#ppt_w/2"/>
                                          </p:val>
                                        </p:tav>
                                        <p:tav tm="100000">
                                          <p:val>
                                            <p:strVal val="#ppt_x"/>
                                          </p:val>
                                        </p:tav>
                                      </p:tavLst>
                                    </p:anim>
                                    <p:anim calcmode="lin" valueType="num">
                                      <p:cBhvr additive="base">
                                        <p:cTn id="24" dur="500" fill="hold"/>
                                        <p:tgtEl>
                                          <p:spTgt spid="8"/>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B026B87-55E0-4B2F-9B26-24D547E372E8}"/>
              </a:ext>
            </a:extLst>
          </p:cNvPr>
          <p:cNvCxnSpPr>
            <a:cxnSpLocks/>
          </p:cNvCxnSpPr>
          <p:nvPr/>
        </p:nvCxnSpPr>
        <p:spPr>
          <a:xfrm>
            <a:off x="5983787" y="2170794"/>
            <a:ext cx="0" cy="444430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Level of Service Alignment</a:t>
            </a:r>
          </a:p>
        </p:txBody>
      </p:sp>
      <p:sp>
        <p:nvSpPr>
          <p:cNvPr id="4" name="Rectangle: Rounded Corners 3">
            <a:extLst>
              <a:ext uri="{FF2B5EF4-FFF2-40B4-BE49-F238E27FC236}">
                <a16:creationId xmlns:a16="http://schemas.microsoft.com/office/drawing/2014/main" id="{F45ED17F-4C29-4FB0-8B2A-2BD97B42CB15}"/>
              </a:ext>
            </a:extLst>
          </p:cNvPr>
          <p:cNvSpPr/>
          <p:nvPr/>
        </p:nvSpPr>
        <p:spPr>
          <a:xfrm>
            <a:off x="1792207" y="2172764"/>
            <a:ext cx="2472621" cy="705424"/>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90">
                <a:solidFill>
                  <a:schemeClr val="tx1"/>
                </a:solidFill>
              </a:rPr>
              <a:t>Council Vision and Community Outcomes</a:t>
            </a:r>
          </a:p>
        </p:txBody>
      </p:sp>
      <p:sp>
        <p:nvSpPr>
          <p:cNvPr id="5" name="Rectangle: Rounded Corners 4">
            <a:extLst>
              <a:ext uri="{FF2B5EF4-FFF2-40B4-BE49-F238E27FC236}">
                <a16:creationId xmlns:a16="http://schemas.microsoft.com/office/drawing/2014/main" id="{086E2BF8-181E-427D-BAC7-81FD4A8E96E2}"/>
              </a:ext>
            </a:extLst>
          </p:cNvPr>
          <p:cNvSpPr/>
          <p:nvPr/>
        </p:nvSpPr>
        <p:spPr>
          <a:xfrm>
            <a:off x="7220098" y="6033086"/>
            <a:ext cx="2472621" cy="705424"/>
          </a:xfrm>
          <a:prstGeom prst="roundRect">
            <a:avLst/>
          </a:prstGeom>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890">
                <a:solidFill>
                  <a:schemeClr val="tx1"/>
                </a:solidFill>
              </a:rPr>
              <a:t>Performance Measures</a:t>
            </a:r>
          </a:p>
        </p:txBody>
      </p:sp>
      <p:sp>
        <p:nvSpPr>
          <p:cNvPr id="7" name="Rectangle: Rounded Corners 6">
            <a:extLst>
              <a:ext uri="{FF2B5EF4-FFF2-40B4-BE49-F238E27FC236}">
                <a16:creationId xmlns:a16="http://schemas.microsoft.com/office/drawing/2014/main" id="{0682FE4D-E7C2-4D9C-97ED-DDAC2F3651BD}"/>
              </a:ext>
            </a:extLst>
          </p:cNvPr>
          <p:cNvSpPr/>
          <p:nvPr/>
        </p:nvSpPr>
        <p:spPr>
          <a:xfrm>
            <a:off x="5983787" y="5046348"/>
            <a:ext cx="2472621" cy="705424"/>
          </a:xfrm>
          <a:prstGeom prst="roundRect">
            <a:avLst/>
          </a:prstGeom>
          <a:solidFill>
            <a:schemeClr val="tx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NZ" sz="1890">
                <a:solidFill>
                  <a:schemeClr val="tx1"/>
                </a:solidFill>
              </a:rPr>
              <a:t>Service Level Statements</a:t>
            </a:r>
          </a:p>
        </p:txBody>
      </p:sp>
      <p:sp>
        <p:nvSpPr>
          <p:cNvPr id="8" name="Rectangle: Rounded Corners 7">
            <a:extLst>
              <a:ext uri="{FF2B5EF4-FFF2-40B4-BE49-F238E27FC236}">
                <a16:creationId xmlns:a16="http://schemas.microsoft.com/office/drawing/2014/main" id="{CE96C095-F09F-4511-BDDC-6B4443AB4773}"/>
              </a:ext>
            </a:extLst>
          </p:cNvPr>
          <p:cNvSpPr/>
          <p:nvPr/>
        </p:nvSpPr>
        <p:spPr>
          <a:xfrm>
            <a:off x="4747477" y="4086648"/>
            <a:ext cx="2472621" cy="705424"/>
          </a:xfrm>
          <a:prstGeom prst="roundRect">
            <a:avLst/>
          </a:prstGeom>
          <a:solidFill>
            <a:schemeClr val="tx2">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Z" sz="1890">
                <a:solidFill>
                  <a:schemeClr val="tx1"/>
                </a:solidFill>
              </a:rPr>
              <a:t>Levels of Service</a:t>
            </a:r>
          </a:p>
        </p:txBody>
      </p:sp>
      <p:sp>
        <p:nvSpPr>
          <p:cNvPr id="15" name="Rectangle: Rounded Corners 14">
            <a:extLst>
              <a:ext uri="{FF2B5EF4-FFF2-40B4-BE49-F238E27FC236}">
                <a16:creationId xmlns:a16="http://schemas.microsoft.com/office/drawing/2014/main" id="{8F1EBCFD-997A-418E-BA4C-AB4760D726C9}"/>
              </a:ext>
            </a:extLst>
          </p:cNvPr>
          <p:cNvSpPr/>
          <p:nvPr/>
        </p:nvSpPr>
        <p:spPr>
          <a:xfrm>
            <a:off x="3451169" y="3107072"/>
            <a:ext cx="2472621" cy="705424"/>
          </a:xfrm>
          <a:prstGeom prst="roundRect">
            <a:avLst/>
          </a:prstGeom>
          <a:solidFill>
            <a:schemeClr val="tx2">
              <a:lumMod val="20000"/>
              <a:lumOff val="8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NZ" sz="1890">
                <a:solidFill>
                  <a:schemeClr val="tx1"/>
                </a:solidFill>
              </a:rPr>
              <a:t>Activity Outcomes</a:t>
            </a:r>
          </a:p>
        </p:txBody>
      </p:sp>
    </p:spTree>
    <p:extLst>
      <p:ext uri="{BB962C8B-B14F-4D97-AF65-F5344CB8AC3E}">
        <p14:creationId xmlns:p14="http://schemas.microsoft.com/office/powerpoint/2010/main" val="251254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7.14286E-7 -4.70899E-6 L 0.29315 -0.00181 " pathEditMode="relative" rAng="0" ptsTypes="AA">
                                      <p:cBhvr>
                                        <p:cTn id="6" dur="2000" fill="hold"/>
                                        <p:tgtEl>
                                          <p:spTgt spid="4"/>
                                        </p:tgtEl>
                                        <p:attrNameLst>
                                          <p:attrName>ppt_x</p:attrName>
                                          <p:attrName>ppt_y</p:attrName>
                                        </p:attrNameLst>
                                      </p:cBhvr>
                                      <p:rCtr x="14658" y="-99"/>
                                    </p:animMotion>
                                  </p:childTnLst>
                                </p:cTn>
                              </p:par>
                            </p:childTnLst>
                          </p:cTn>
                        </p:par>
                        <p:par>
                          <p:cTn id="7" fill="hold">
                            <p:stCondLst>
                              <p:cond delay="2000"/>
                            </p:stCondLst>
                            <p:childTnLst>
                              <p:par>
                                <p:cTn id="8" presetID="63" presetClass="path" presetSubtype="0" accel="50000" decel="50000" fill="hold" grpId="0" nodeType="afterEffect">
                                  <p:stCondLst>
                                    <p:cond delay="0"/>
                                  </p:stCondLst>
                                  <p:childTnLst>
                                    <p:animMotion origin="layout" path="M 2.18254E-6 -1.95767E-6 L 0.12859 0.00182 " pathEditMode="relative" rAng="0" ptsTypes="AA">
                                      <p:cBhvr>
                                        <p:cTn id="9" dur="2000" fill="hold"/>
                                        <p:tgtEl>
                                          <p:spTgt spid="15"/>
                                        </p:tgtEl>
                                        <p:attrNameLst>
                                          <p:attrName>ppt_x</p:attrName>
                                          <p:attrName>ppt_y</p:attrName>
                                        </p:attrNameLst>
                                      </p:cBhvr>
                                      <p:rCtr x="6424" y="83"/>
                                    </p:animMotion>
                                  </p:childTnLst>
                                </p:cTn>
                              </p:par>
                            </p:childTnLst>
                          </p:cTn>
                        </p:par>
                        <p:par>
                          <p:cTn id="10" fill="hold">
                            <p:stCondLst>
                              <p:cond delay="4000"/>
                            </p:stCondLst>
                            <p:childTnLst>
                              <p:par>
                                <p:cTn id="11" presetID="35" presetClass="path" presetSubtype="0" accel="50000" decel="50000" fill="hold" grpId="0" nodeType="afterEffect">
                                  <p:stCondLst>
                                    <p:cond delay="0"/>
                                  </p:stCondLst>
                                  <p:childTnLst>
                                    <p:animMotion origin="layout" path="M 2.10317E-6 -3.7037E-7 L -0.12265 -0.00016 " pathEditMode="relative" rAng="0" ptsTypes="AA">
                                      <p:cBhvr>
                                        <p:cTn id="12" dur="2000" fill="hold"/>
                                        <p:tgtEl>
                                          <p:spTgt spid="7"/>
                                        </p:tgtEl>
                                        <p:attrNameLst>
                                          <p:attrName>ppt_x</p:attrName>
                                          <p:attrName>ppt_y</p:attrName>
                                        </p:attrNameLst>
                                      </p:cBhvr>
                                      <p:rCtr x="-6138" y="-17"/>
                                    </p:animMotion>
                                  </p:childTnLst>
                                </p:cTn>
                              </p:par>
                            </p:childTnLst>
                          </p:cTn>
                        </p:par>
                        <p:par>
                          <p:cTn id="13" fill="hold">
                            <p:stCondLst>
                              <p:cond delay="6000"/>
                            </p:stCondLst>
                            <p:childTnLst>
                              <p:par>
                                <p:cTn id="14" presetID="35" presetClass="path" presetSubtype="0" accel="50000" decel="50000" fill="hold" grpId="0" nodeType="afterEffect">
                                  <p:stCondLst>
                                    <p:cond delay="0"/>
                                  </p:stCondLst>
                                  <p:childTnLst>
                                    <p:animMotion origin="layout" path="M 0 0 L -0.25 0 E" pathEditMode="relative" ptsTypes="">
                                      <p:cBhvr>
                                        <p:cTn id="15" dur="2000" fill="hold"/>
                                        <p:tgtEl>
                                          <p:spTgt spid="5"/>
                                        </p:tgtEl>
                                        <p:attrNameLst>
                                          <p:attrName>ppt_x</p:attrName>
                                          <p:attrName>ppt_y</p:attrName>
                                        </p:attrNameLst>
                                      </p:cBhvr>
                                    </p:animMotion>
                                  </p:childTnLst>
                                </p:cTn>
                              </p:par>
                            </p:childTnLst>
                          </p:cTn>
                        </p:par>
                        <p:par>
                          <p:cTn id="16" fill="hold">
                            <p:stCondLst>
                              <p:cond delay="8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9378D9-CEFC-614E-AE70-E7EEF07B2C6B}"/>
              </a:ext>
            </a:extLst>
          </p:cNvPr>
          <p:cNvSpPr>
            <a:spLocks noGrp="1"/>
          </p:cNvSpPr>
          <p:nvPr>
            <p:ph type="title"/>
          </p:nvPr>
        </p:nvSpPr>
        <p:spPr/>
        <p:txBody>
          <a:bodyPr/>
          <a:lstStyle/>
          <a:p>
            <a:r>
              <a:rPr lang="en-US"/>
              <a:t>Cost Service Risk</a:t>
            </a:r>
          </a:p>
        </p:txBody>
      </p:sp>
      <p:sp>
        <p:nvSpPr>
          <p:cNvPr id="5" name="Content Placeholder 4">
            <a:extLst>
              <a:ext uri="{FF2B5EF4-FFF2-40B4-BE49-F238E27FC236}">
                <a16:creationId xmlns:a16="http://schemas.microsoft.com/office/drawing/2014/main" id="{6431299D-9FE3-2548-81C2-891FDD4C4E87}"/>
              </a:ext>
            </a:extLst>
          </p:cNvPr>
          <p:cNvSpPr>
            <a:spLocks noGrp="1"/>
          </p:cNvSpPr>
          <p:nvPr>
            <p:ph idx="1"/>
          </p:nvPr>
        </p:nvSpPr>
        <p:spPr/>
        <p:txBody>
          <a:bodyPr/>
          <a:lstStyle/>
          <a:p>
            <a:pPr marL="285750" indent="-285750">
              <a:buFontTx/>
              <a:buChar char="-"/>
            </a:pPr>
            <a:endParaRPr lang="en-NZ"/>
          </a:p>
          <a:p>
            <a:pPr marL="285750" indent="-285750">
              <a:buFontTx/>
              <a:buChar char="-"/>
            </a:pPr>
            <a:endParaRPr lang="en-US"/>
          </a:p>
        </p:txBody>
      </p:sp>
      <p:pic>
        <p:nvPicPr>
          <p:cNvPr id="2" name="Picture 1" descr="Shape&#10;&#10;Description automatically generated">
            <a:extLst>
              <a:ext uri="{FF2B5EF4-FFF2-40B4-BE49-F238E27FC236}">
                <a16:creationId xmlns:a16="http://schemas.microsoft.com/office/drawing/2014/main" id="{C816F8E1-7546-BBEF-FFAC-DB6300F99A79}"/>
              </a:ext>
            </a:extLst>
          </p:cNvPr>
          <p:cNvPicPr>
            <a:picLocks noChangeAspect="1"/>
          </p:cNvPicPr>
          <p:nvPr/>
        </p:nvPicPr>
        <p:blipFill>
          <a:blip r:embed="rId3"/>
          <a:stretch>
            <a:fillRect/>
          </a:stretch>
        </p:blipFill>
        <p:spPr>
          <a:xfrm>
            <a:off x="1576351" y="2564896"/>
            <a:ext cx="8831689" cy="3415846"/>
          </a:xfrm>
          <a:prstGeom prst="rect">
            <a:avLst/>
          </a:prstGeom>
        </p:spPr>
      </p:pic>
    </p:spTree>
    <p:extLst>
      <p:ext uri="{BB962C8B-B14F-4D97-AF65-F5344CB8AC3E}">
        <p14:creationId xmlns:p14="http://schemas.microsoft.com/office/powerpoint/2010/main" val="1171656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9378D9-CEFC-614E-AE70-E7EEF07B2C6B}"/>
              </a:ext>
            </a:extLst>
          </p:cNvPr>
          <p:cNvSpPr>
            <a:spLocks noGrp="1"/>
          </p:cNvSpPr>
          <p:nvPr>
            <p:ph type="title"/>
          </p:nvPr>
        </p:nvSpPr>
        <p:spPr/>
        <p:txBody>
          <a:bodyPr/>
          <a:lstStyle/>
          <a:p>
            <a:r>
              <a:rPr lang="en-US"/>
              <a:t>Levels of Service</a:t>
            </a:r>
          </a:p>
        </p:txBody>
      </p:sp>
      <p:sp>
        <p:nvSpPr>
          <p:cNvPr id="5" name="Content Placeholder 4">
            <a:extLst>
              <a:ext uri="{FF2B5EF4-FFF2-40B4-BE49-F238E27FC236}">
                <a16:creationId xmlns:a16="http://schemas.microsoft.com/office/drawing/2014/main" id="{6431299D-9FE3-2548-81C2-891FDD4C4E87}"/>
              </a:ext>
            </a:extLst>
          </p:cNvPr>
          <p:cNvSpPr>
            <a:spLocks noGrp="1"/>
          </p:cNvSpPr>
          <p:nvPr>
            <p:ph idx="1"/>
          </p:nvPr>
        </p:nvSpPr>
        <p:spPr/>
        <p:txBody>
          <a:bodyPr/>
          <a:lstStyle/>
          <a:p>
            <a:pPr marL="285750" indent="-285750">
              <a:buFontTx/>
              <a:buChar char="-"/>
            </a:pPr>
            <a:endParaRPr lang="en-NZ"/>
          </a:p>
          <a:p>
            <a:pPr marL="285750" indent="-285750">
              <a:buFontTx/>
              <a:buChar char="-"/>
            </a:pPr>
            <a:endParaRPr lang="en-US"/>
          </a:p>
        </p:txBody>
      </p:sp>
      <p:pic>
        <p:nvPicPr>
          <p:cNvPr id="1026" name="6A7CF3D3-8E16-4C73-A936-BB2F7D98753D" descr="Screenshot 2023-07-13 at 4.02.04 PM.png">
            <a:extLst>
              <a:ext uri="{FF2B5EF4-FFF2-40B4-BE49-F238E27FC236}">
                <a16:creationId xmlns:a16="http://schemas.microsoft.com/office/drawing/2014/main" id="{875A0C83-B2DE-FA70-E010-4F902397C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5786" y="2587021"/>
            <a:ext cx="8380401" cy="312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6749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DD578-5302-69FC-8D41-42BE90D8D709}"/>
              </a:ext>
            </a:extLst>
          </p:cNvPr>
          <p:cNvSpPr>
            <a:spLocks noGrp="1"/>
          </p:cNvSpPr>
          <p:nvPr>
            <p:ph type="title"/>
          </p:nvPr>
        </p:nvSpPr>
        <p:spPr/>
        <p:txBody>
          <a:bodyPr/>
          <a:lstStyle/>
          <a:p>
            <a:r>
              <a:rPr lang="en-NZ"/>
              <a:t>2021 Preferred Programme </a:t>
            </a:r>
          </a:p>
        </p:txBody>
      </p:sp>
      <p:sp>
        <p:nvSpPr>
          <p:cNvPr id="3" name="Content Placeholder 2">
            <a:extLst>
              <a:ext uri="{FF2B5EF4-FFF2-40B4-BE49-F238E27FC236}">
                <a16:creationId xmlns:a16="http://schemas.microsoft.com/office/drawing/2014/main" id="{25BD0DDE-87CD-545C-2B0D-290FFEFB43AA}"/>
              </a:ext>
            </a:extLst>
          </p:cNvPr>
          <p:cNvSpPr>
            <a:spLocks noGrp="1"/>
          </p:cNvSpPr>
          <p:nvPr>
            <p:ph idx="1"/>
          </p:nvPr>
        </p:nvSpPr>
        <p:spPr/>
        <p:txBody>
          <a:bodyPr/>
          <a:lstStyle/>
          <a:p>
            <a:endParaRPr lang="en-NZ"/>
          </a:p>
        </p:txBody>
      </p:sp>
      <p:pic>
        <p:nvPicPr>
          <p:cNvPr id="4" name="Picture 3">
            <a:extLst>
              <a:ext uri="{FF2B5EF4-FFF2-40B4-BE49-F238E27FC236}">
                <a16:creationId xmlns:a16="http://schemas.microsoft.com/office/drawing/2014/main" id="{9D73EDC3-D247-379D-27F4-EA8C42D954AB}"/>
              </a:ext>
            </a:extLst>
          </p:cNvPr>
          <p:cNvPicPr>
            <a:picLocks noChangeAspect="1"/>
          </p:cNvPicPr>
          <p:nvPr/>
        </p:nvPicPr>
        <p:blipFill rotWithShape="1">
          <a:blip r:embed="rId3">
            <a:extLst>
              <a:ext uri="{28A0092B-C50C-407E-A947-70E740481C1C}">
                <a14:useLocalDpi xmlns:a14="http://schemas.microsoft.com/office/drawing/2010/main" val="0"/>
              </a:ext>
            </a:extLst>
          </a:blip>
          <a:srcRect t="9920" b="14599"/>
          <a:stretch/>
        </p:blipFill>
        <p:spPr>
          <a:xfrm>
            <a:off x="1469987" y="1926366"/>
            <a:ext cx="9092959" cy="5148792"/>
          </a:xfrm>
          <a:prstGeom prst="rect">
            <a:avLst/>
          </a:prstGeom>
        </p:spPr>
      </p:pic>
    </p:spTree>
    <p:extLst>
      <p:ext uri="{BB962C8B-B14F-4D97-AF65-F5344CB8AC3E}">
        <p14:creationId xmlns:p14="http://schemas.microsoft.com/office/powerpoint/2010/main" val="1297037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DD578-5302-69FC-8D41-42BE90D8D709}"/>
              </a:ext>
            </a:extLst>
          </p:cNvPr>
          <p:cNvSpPr>
            <a:spLocks noGrp="1"/>
          </p:cNvSpPr>
          <p:nvPr>
            <p:ph type="title"/>
          </p:nvPr>
        </p:nvSpPr>
        <p:spPr/>
        <p:txBody>
          <a:bodyPr/>
          <a:lstStyle/>
          <a:p>
            <a:r>
              <a:rPr lang="en-NZ"/>
              <a:t>2021 Actual Programme </a:t>
            </a:r>
          </a:p>
        </p:txBody>
      </p:sp>
      <p:pic>
        <p:nvPicPr>
          <p:cNvPr id="5" name="Content Placeholder 4">
            <a:extLst>
              <a:ext uri="{FF2B5EF4-FFF2-40B4-BE49-F238E27FC236}">
                <a16:creationId xmlns:a16="http://schemas.microsoft.com/office/drawing/2014/main" id="{B7F1EA97-F877-AC37-0FEE-A486B3DFF1E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177" b="15157"/>
          <a:stretch/>
        </p:blipFill>
        <p:spPr>
          <a:xfrm>
            <a:off x="1560136" y="1950657"/>
            <a:ext cx="8878005" cy="4969212"/>
          </a:xfrm>
          <a:prstGeom prst="rect">
            <a:avLst/>
          </a:prstGeom>
        </p:spPr>
      </p:pic>
    </p:spTree>
    <p:extLst>
      <p:ext uri="{BB962C8B-B14F-4D97-AF65-F5344CB8AC3E}">
        <p14:creationId xmlns:p14="http://schemas.microsoft.com/office/powerpoint/2010/main" val="2150539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A1E81-92E4-FC64-6F84-C2B7C5AC4162}"/>
              </a:ext>
            </a:extLst>
          </p:cNvPr>
          <p:cNvSpPr>
            <a:spLocks noGrp="1"/>
          </p:cNvSpPr>
          <p:nvPr>
            <p:ph type="title"/>
          </p:nvPr>
        </p:nvSpPr>
        <p:spPr>
          <a:xfrm>
            <a:off x="735062" y="719138"/>
            <a:ext cx="9221689" cy="821986"/>
          </a:xfrm>
        </p:spPr>
        <p:txBody>
          <a:bodyPr/>
          <a:lstStyle/>
          <a:p>
            <a:r>
              <a:rPr lang="mi-NZ"/>
              <a:t>Actual pics now</a:t>
            </a:r>
            <a:endParaRPr lang="en-US"/>
          </a:p>
        </p:txBody>
      </p:sp>
      <p:pic>
        <p:nvPicPr>
          <p:cNvPr id="5" name="Picture 4">
            <a:extLst>
              <a:ext uri="{FF2B5EF4-FFF2-40B4-BE49-F238E27FC236}">
                <a16:creationId xmlns:a16="http://schemas.microsoft.com/office/drawing/2014/main" id="{70BE7553-9B64-9FBB-737C-B594E88BCF1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9149" y="1675280"/>
            <a:ext cx="4134201" cy="2334865"/>
          </a:xfrm>
          <a:prstGeom prst="rect">
            <a:avLst/>
          </a:prstGeom>
          <a:noFill/>
          <a:ln>
            <a:noFill/>
          </a:ln>
        </p:spPr>
      </p:pic>
      <p:pic>
        <p:nvPicPr>
          <p:cNvPr id="8" name="Picture 7">
            <a:extLst>
              <a:ext uri="{FF2B5EF4-FFF2-40B4-BE49-F238E27FC236}">
                <a16:creationId xmlns:a16="http://schemas.microsoft.com/office/drawing/2014/main" id="{FD214EC0-1079-2925-2475-3D8F6F06E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735062" y="1675281"/>
            <a:ext cx="4134201" cy="2334865"/>
          </a:xfrm>
          <a:prstGeom prst="rect">
            <a:avLst/>
          </a:prstGeom>
          <a:noFill/>
        </p:spPr>
      </p:pic>
      <p:pic>
        <p:nvPicPr>
          <p:cNvPr id="11" name="Picture 10">
            <a:extLst>
              <a:ext uri="{FF2B5EF4-FFF2-40B4-BE49-F238E27FC236}">
                <a16:creationId xmlns:a16="http://schemas.microsoft.com/office/drawing/2014/main" id="{8D34627F-AB09-DE5E-F43A-8253ECE9458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5062" y="4446356"/>
            <a:ext cx="4134201" cy="2334865"/>
          </a:xfrm>
          <a:prstGeom prst="rect">
            <a:avLst/>
          </a:prstGeom>
          <a:noFill/>
        </p:spPr>
      </p:pic>
      <p:pic>
        <p:nvPicPr>
          <p:cNvPr id="14" name="Picture 13">
            <a:extLst>
              <a:ext uri="{FF2B5EF4-FFF2-40B4-BE49-F238E27FC236}">
                <a16:creationId xmlns:a16="http://schemas.microsoft.com/office/drawing/2014/main" id="{D90DFD96-BB74-2332-4279-805405F3908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3053" y="4446355"/>
            <a:ext cx="4150297" cy="2343241"/>
          </a:xfrm>
          <a:prstGeom prst="rect">
            <a:avLst/>
          </a:prstGeom>
          <a:noFill/>
          <a:ln>
            <a:noFill/>
          </a:ln>
        </p:spPr>
      </p:pic>
    </p:spTree>
    <p:extLst>
      <p:ext uri="{BB962C8B-B14F-4D97-AF65-F5344CB8AC3E}">
        <p14:creationId xmlns:p14="http://schemas.microsoft.com/office/powerpoint/2010/main" val="3494649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867D-D23A-E246-96DE-94C7578D226B}"/>
              </a:ext>
            </a:extLst>
          </p:cNvPr>
          <p:cNvSpPr>
            <a:spLocks noGrp="1"/>
          </p:cNvSpPr>
          <p:nvPr>
            <p:ph type="title"/>
          </p:nvPr>
        </p:nvSpPr>
        <p:spPr/>
        <p:txBody>
          <a:bodyPr/>
          <a:lstStyle/>
          <a:p>
            <a:r>
              <a:rPr lang="en-US"/>
              <a:t>What are we covering?</a:t>
            </a:r>
          </a:p>
        </p:txBody>
      </p:sp>
      <p:sp>
        <p:nvSpPr>
          <p:cNvPr id="5" name="Content Placeholder 4">
            <a:extLst>
              <a:ext uri="{FF2B5EF4-FFF2-40B4-BE49-F238E27FC236}">
                <a16:creationId xmlns:a16="http://schemas.microsoft.com/office/drawing/2014/main" id="{3FBD04E6-71C6-02DD-8222-5E5A631B3CAD}"/>
              </a:ext>
            </a:extLst>
          </p:cNvPr>
          <p:cNvSpPr>
            <a:spLocks noGrp="1"/>
          </p:cNvSpPr>
          <p:nvPr>
            <p:ph idx="1"/>
          </p:nvPr>
        </p:nvSpPr>
        <p:spPr>
          <a:xfrm>
            <a:off x="735062" y="1567332"/>
            <a:ext cx="9221689" cy="4796544"/>
          </a:xfrm>
        </p:spPr>
        <p:txBody>
          <a:bodyPr/>
          <a:lstStyle/>
          <a:p>
            <a:endParaRPr lang="en-NZ"/>
          </a:p>
          <a:p>
            <a:pPr marL="285750" indent="-285750">
              <a:buFontTx/>
              <a:buChar char="-"/>
            </a:pPr>
            <a:r>
              <a:rPr lang="en-NZ" sz="1800">
                <a:latin typeface="Calibri" panose="020F0502020204030204" pitchFamily="34" charset="0"/>
                <a:ea typeface="Calibri" panose="020F0502020204030204" pitchFamily="34" charset="0"/>
                <a:cs typeface="Times New Roman" panose="02020603050405020304" pitchFamily="18" charset="0"/>
              </a:rPr>
              <a:t>LTP Process – Nicole Hubbard (Corporate Planning Manager)</a:t>
            </a:r>
          </a:p>
          <a:p>
            <a:r>
              <a:rPr lang="en-NZ" sz="1800">
                <a:latin typeface="Calibri" panose="020F0502020204030204" pitchFamily="34" charset="0"/>
                <a:ea typeface="Calibri" panose="020F0502020204030204" pitchFamily="34" charset="0"/>
                <a:cs typeface="Times New Roman" panose="02020603050405020304" pitchFamily="18" charset="0"/>
              </a:rPr>
              <a:t>-    How AMPs fit into  it – Trisha Morrison (Community Assets Manager)</a:t>
            </a:r>
          </a:p>
          <a:p>
            <a:pPr marL="285750" indent="-285750">
              <a:buFontTx/>
              <a:buChar char="-"/>
            </a:pPr>
            <a:r>
              <a:rPr lang="en-NZ" sz="1800">
                <a:effectLst/>
                <a:latin typeface="Calibri" panose="020F0502020204030204" pitchFamily="34" charset="0"/>
                <a:ea typeface="Calibri" panose="020F0502020204030204" pitchFamily="34" charset="0"/>
                <a:cs typeface="Times New Roman" panose="02020603050405020304" pitchFamily="18" charset="0"/>
              </a:rPr>
              <a:t>Transport Function – Attinder Singh (Transport Operations Team Leader)</a:t>
            </a:r>
          </a:p>
          <a:p>
            <a:pPr marL="285750" indent="-285750">
              <a:buFontTx/>
              <a:buChar char="-"/>
            </a:pPr>
            <a:r>
              <a:rPr lang="en-NZ" sz="1800">
                <a:latin typeface="Calibri" panose="020F0502020204030204" pitchFamily="34" charset="0"/>
                <a:ea typeface="Calibri" panose="020F0502020204030204" pitchFamily="34" charset="0"/>
                <a:cs typeface="Times New Roman" panose="02020603050405020304" pitchFamily="18" charset="0"/>
              </a:rPr>
              <a:t>Levels of Service – Steve Browning (External Consultant)</a:t>
            </a:r>
          </a:p>
          <a:p>
            <a:pPr marL="285750" indent="-285750">
              <a:buFontTx/>
              <a:buChar char="-"/>
            </a:pPr>
            <a:r>
              <a:rPr lang="en-NZ" sz="1800">
                <a:effectLst/>
                <a:latin typeface="Calibri" panose="020F0502020204030204" pitchFamily="34" charset="0"/>
                <a:ea typeface="Calibri" panose="020F0502020204030204" pitchFamily="34" charset="0"/>
                <a:cs typeface="Times New Roman" panose="02020603050405020304" pitchFamily="18" charset="0"/>
              </a:rPr>
              <a:t>Scenarios – Attinder Singh  (Transport Operations Team Leader)</a:t>
            </a:r>
          </a:p>
          <a:p>
            <a:pPr marL="285750" indent="-285750">
              <a:buFontTx/>
              <a:buChar char="-"/>
            </a:pP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endParaRPr lang="en-NZ"/>
          </a:p>
          <a:p>
            <a:endParaRPr lang="en-NZ"/>
          </a:p>
        </p:txBody>
      </p:sp>
    </p:spTree>
    <p:extLst>
      <p:ext uri="{BB962C8B-B14F-4D97-AF65-F5344CB8AC3E}">
        <p14:creationId xmlns:p14="http://schemas.microsoft.com/office/powerpoint/2010/main" val="1829530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DD578-5302-69FC-8D41-42BE90D8D709}"/>
              </a:ext>
            </a:extLst>
          </p:cNvPr>
          <p:cNvSpPr>
            <a:spLocks noGrp="1"/>
          </p:cNvSpPr>
          <p:nvPr>
            <p:ph type="title"/>
          </p:nvPr>
        </p:nvSpPr>
        <p:spPr/>
        <p:txBody>
          <a:bodyPr/>
          <a:lstStyle/>
          <a:p>
            <a:r>
              <a:rPr lang="en-NZ"/>
              <a:t>2024 – Network Need </a:t>
            </a:r>
          </a:p>
        </p:txBody>
      </p:sp>
      <p:pic>
        <p:nvPicPr>
          <p:cNvPr id="4" name="Content Placeholder 3">
            <a:extLst>
              <a:ext uri="{FF2B5EF4-FFF2-40B4-BE49-F238E27FC236}">
                <a16:creationId xmlns:a16="http://schemas.microsoft.com/office/drawing/2014/main" id="{822FD2B5-B82B-5230-685E-2D20E7FFC0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7677" y="2011617"/>
            <a:ext cx="8257833" cy="4660900"/>
          </a:xfrm>
          <a:prstGeom prst="rect">
            <a:avLst/>
          </a:prstGeom>
        </p:spPr>
      </p:pic>
    </p:spTree>
    <p:extLst>
      <p:ext uri="{BB962C8B-B14F-4D97-AF65-F5344CB8AC3E}">
        <p14:creationId xmlns:p14="http://schemas.microsoft.com/office/powerpoint/2010/main" val="603524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DD578-5302-69FC-8D41-42BE90D8D709}"/>
              </a:ext>
            </a:extLst>
          </p:cNvPr>
          <p:cNvSpPr>
            <a:spLocks noGrp="1"/>
          </p:cNvSpPr>
          <p:nvPr>
            <p:ph type="title"/>
          </p:nvPr>
        </p:nvSpPr>
        <p:spPr/>
        <p:txBody>
          <a:bodyPr/>
          <a:lstStyle/>
          <a:p>
            <a:r>
              <a:rPr lang="en-NZ"/>
              <a:t>2024 – Status Quo</a:t>
            </a:r>
          </a:p>
        </p:txBody>
      </p:sp>
      <p:pic>
        <p:nvPicPr>
          <p:cNvPr id="4" name="Content Placeholder 3">
            <a:extLst>
              <a:ext uri="{FF2B5EF4-FFF2-40B4-BE49-F238E27FC236}">
                <a16:creationId xmlns:a16="http://schemas.microsoft.com/office/drawing/2014/main" id="{B1EF838C-5441-5BFF-85DF-A7ECAAC5260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124" b="15413"/>
          <a:stretch/>
        </p:blipFill>
        <p:spPr>
          <a:xfrm>
            <a:off x="1591656" y="2170113"/>
            <a:ext cx="8349875" cy="4660900"/>
          </a:xfrm>
          <a:prstGeom prst="rect">
            <a:avLst/>
          </a:prstGeom>
        </p:spPr>
      </p:pic>
    </p:spTree>
    <p:extLst>
      <p:ext uri="{BB962C8B-B14F-4D97-AF65-F5344CB8AC3E}">
        <p14:creationId xmlns:p14="http://schemas.microsoft.com/office/powerpoint/2010/main" val="3791160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53D7-1944-5F48-B8E8-EBBC294E44F0}"/>
              </a:ext>
            </a:extLst>
          </p:cNvPr>
          <p:cNvSpPr>
            <a:spLocks noGrp="1"/>
          </p:cNvSpPr>
          <p:nvPr>
            <p:ph type="title"/>
          </p:nvPr>
        </p:nvSpPr>
        <p:spPr/>
        <p:txBody>
          <a:bodyPr/>
          <a:lstStyle/>
          <a:p>
            <a:r>
              <a:rPr lang="en-US"/>
              <a:t>So what can we do</a:t>
            </a:r>
          </a:p>
        </p:txBody>
      </p:sp>
      <p:sp>
        <p:nvSpPr>
          <p:cNvPr id="6" name="Content Placeholder 5">
            <a:extLst>
              <a:ext uri="{FF2B5EF4-FFF2-40B4-BE49-F238E27FC236}">
                <a16:creationId xmlns:a16="http://schemas.microsoft.com/office/drawing/2014/main" id="{3085D566-349A-D900-E6A9-BD1C939169DA}"/>
              </a:ext>
            </a:extLst>
          </p:cNvPr>
          <p:cNvSpPr>
            <a:spLocks noGrp="1"/>
          </p:cNvSpPr>
          <p:nvPr>
            <p:ph idx="1"/>
          </p:nvPr>
        </p:nvSpPr>
        <p:spPr>
          <a:xfrm>
            <a:off x="1698271" y="2734052"/>
            <a:ext cx="8380400" cy="1461188"/>
          </a:xfrm>
        </p:spPr>
        <p:txBody>
          <a:bodyPr/>
          <a:lstStyle/>
          <a:p>
            <a:pPr marL="285750" indent="-285750">
              <a:buFont typeface="Arial" panose="020B0604020202020204" pitchFamily="34" charset="0"/>
              <a:buChar char="•"/>
            </a:pPr>
            <a:r>
              <a:rPr lang="en-NZ" sz="1800"/>
              <a:t>Re-evaluate the budget and establish scenarios</a:t>
            </a:r>
          </a:p>
          <a:p>
            <a:pPr marL="285750" indent="-285750">
              <a:buFont typeface="Arial" panose="020B0604020202020204" pitchFamily="34" charset="0"/>
              <a:buChar char="•"/>
            </a:pPr>
            <a:r>
              <a:rPr lang="en-NZ" sz="1800"/>
              <a:t>Two scenarios have been developed</a:t>
            </a:r>
          </a:p>
          <a:p>
            <a:pPr marL="537750" lvl="1" indent="-285750"/>
            <a:r>
              <a:rPr lang="en-NZ" sz="1800"/>
              <a:t>Current Network Need</a:t>
            </a:r>
          </a:p>
          <a:p>
            <a:pPr marL="537750" lvl="1" indent="-285750"/>
            <a:r>
              <a:rPr lang="en-NZ" sz="1800"/>
              <a:t>Status Quo</a:t>
            </a:r>
          </a:p>
          <a:p>
            <a:pPr marL="285750" indent="-285750">
              <a:buFont typeface="Arial" panose="020B0604020202020204" pitchFamily="34" charset="0"/>
              <a:buChar char="•"/>
            </a:pPr>
            <a:endParaRPr lang="en-NZ"/>
          </a:p>
          <a:p>
            <a:pPr lvl="1" indent="0">
              <a:buNone/>
            </a:pPr>
            <a:endParaRPr lang="en-NZ"/>
          </a:p>
        </p:txBody>
      </p:sp>
    </p:spTree>
    <p:extLst>
      <p:ext uri="{BB962C8B-B14F-4D97-AF65-F5344CB8AC3E}">
        <p14:creationId xmlns:p14="http://schemas.microsoft.com/office/powerpoint/2010/main" val="3095511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867D-D23A-E246-96DE-94C7578D226B}"/>
              </a:ext>
            </a:extLst>
          </p:cNvPr>
          <p:cNvSpPr>
            <a:spLocks noGrp="1"/>
          </p:cNvSpPr>
          <p:nvPr>
            <p:ph type="title"/>
          </p:nvPr>
        </p:nvSpPr>
        <p:spPr>
          <a:xfrm>
            <a:off x="735062" y="719138"/>
            <a:ext cx="9221689" cy="1058291"/>
          </a:xfrm>
        </p:spPr>
        <p:txBody>
          <a:bodyPr/>
          <a:lstStyle/>
          <a:p>
            <a:r>
              <a:rPr lang="en-US"/>
              <a:t>Network Need</a:t>
            </a:r>
            <a:br>
              <a:rPr lang="en-US"/>
            </a:br>
            <a:endParaRPr lang="en-US"/>
          </a:p>
        </p:txBody>
      </p:sp>
      <p:sp>
        <p:nvSpPr>
          <p:cNvPr id="5" name="Content Placeholder 4">
            <a:extLst>
              <a:ext uri="{FF2B5EF4-FFF2-40B4-BE49-F238E27FC236}">
                <a16:creationId xmlns:a16="http://schemas.microsoft.com/office/drawing/2014/main" id="{3FBD04E6-71C6-02DD-8222-5E5A631B3CAD}"/>
              </a:ext>
            </a:extLst>
          </p:cNvPr>
          <p:cNvSpPr>
            <a:spLocks noGrp="1"/>
          </p:cNvSpPr>
          <p:nvPr>
            <p:ph idx="1"/>
          </p:nvPr>
        </p:nvSpPr>
        <p:spPr>
          <a:xfrm>
            <a:off x="735061" y="1597964"/>
            <a:ext cx="9221689" cy="4796544"/>
          </a:xfrm>
        </p:spPr>
        <p:txBody>
          <a:bodyPr/>
          <a:lstStyle/>
          <a:p>
            <a:endParaRPr lang="en-NZ"/>
          </a:p>
          <a:p>
            <a:endParaRPr lang="en-NZ"/>
          </a:p>
        </p:txBody>
      </p:sp>
      <p:pic>
        <p:nvPicPr>
          <p:cNvPr id="6" name="Picture 5" descr="A screenshot of a spreadsheet&#10;&#10;Description automatically generated">
            <a:extLst>
              <a:ext uri="{FF2B5EF4-FFF2-40B4-BE49-F238E27FC236}">
                <a16:creationId xmlns:a16="http://schemas.microsoft.com/office/drawing/2014/main" id="{06C0DAF7-CF98-B9D6-2A6D-8BBDF878BF65}"/>
              </a:ext>
            </a:extLst>
          </p:cNvPr>
          <p:cNvPicPr>
            <a:picLocks noChangeAspect="1"/>
          </p:cNvPicPr>
          <p:nvPr/>
        </p:nvPicPr>
        <p:blipFill rotWithShape="1">
          <a:blip r:embed="rId3"/>
          <a:srcRect t="2574"/>
          <a:stretch/>
        </p:blipFill>
        <p:spPr>
          <a:xfrm>
            <a:off x="0" y="1300085"/>
            <a:ext cx="10596568" cy="5540452"/>
          </a:xfrm>
          <a:prstGeom prst="rect">
            <a:avLst/>
          </a:prstGeom>
        </p:spPr>
      </p:pic>
    </p:spTree>
    <p:extLst>
      <p:ext uri="{BB962C8B-B14F-4D97-AF65-F5344CB8AC3E}">
        <p14:creationId xmlns:p14="http://schemas.microsoft.com/office/powerpoint/2010/main" val="3624567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cks of gold coins">
            <a:extLst>
              <a:ext uri="{FF2B5EF4-FFF2-40B4-BE49-F238E27FC236}">
                <a16:creationId xmlns:a16="http://schemas.microsoft.com/office/drawing/2014/main" id="{B3B6A2CE-C310-24AA-1FC2-A2396030711D}"/>
              </a:ext>
            </a:extLst>
          </p:cNvPr>
          <p:cNvPicPr>
            <a:picLocks noChangeAspect="1"/>
          </p:cNvPicPr>
          <p:nvPr/>
        </p:nvPicPr>
        <p:blipFill>
          <a:blip r:embed="rId3"/>
          <a:stretch>
            <a:fillRect/>
          </a:stretch>
        </p:blipFill>
        <p:spPr>
          <a:xfrm>
            <a:off x="4070853" y="2619851"/>
            <a:ext cx="6620960" cy="4413973"/>
          </a:xfrm>
          <a:prstGeom prst="rect">
            <a:avLst/>
          </a:prstGeom>
        </p:spPr>
      </p:pic>
      <p:sp>
        <p:nvSpPr>
          <p:cNvPr id="2" name="Title 1">
            <a:extLst>
              <a:ext uri="{FF2B5EF4-FFF2-40B4-BE49-F238E27FC236}">
                <a16:creationId xmlns:a16="http://schemas.microsoft.com/office/drawing/2014/main" id="{E76453D7-1944-5F48-B8E8-EBBC294E44F0}"/>
              </a:ext>
            </a:extLst>
          </p:cNvPr>
          <p:cNvSpPr>
            <a:spLocks noGrp="1"/>
          </p:cNvSpPr>
          <p:nvPr>
            <p:ph type="title"/>
          </p:nvPr>
        </p:nvSpPr>
        <p:spPr>
          <a:xfrm>
            <a:off x="1384662" y="639806"/>
            <a:ext cx="4339061" cy="1461188"/>
          </a:xfrm>
        </p:spPr>
        <p:txBody>
          <a:bodyPr/>
          <a:lstStyle/>
          <a:p>
            <a:r>
              <a:rPr lang="en-US"/>
              <a:t>What will the extra money provide?</a:t>
            </a:r>
          </a:p>
        </p:txBody>
      </p:sp>
      <p:sp>
        <p:nvSpPr>
          <p:cNvPr id="3" name="Content Placeholder 2">
            <a:extLst>
              <a:ext uri="{FF2B5EF4-FFF2-40B4-BE49-F238E27FC236}">
                <a16:creationId xmlns:a16="http://schemas.microsoft.com/office/drawing/2014/main" id="{B115A7CE-B972-E044-B3FB-0E1A4CAAB0CB}"/>
              </a:ext>
            </a:extLst>
          </p:cNvPr>
          <p:cNvSpPr>
            <a:spLocks noGrp="1"/>
          </p:cNvSpPr>
          <p:nvPr>
            <p:ph idx="1"/>
          </p:nvPr>
        </p:nvSpPr>
        <p:spPr>
          <a:xfrm>
            <a:off x="1576351" y="2170793"/>
            <a:ext cx="8380400" cy="3287887"/>
          </a:xfrm>
        </p:spPr>
        <p:txBody>
          <a:bodyPr/>
          <a:lstStyle/>
          <a:p>
            <a:pPr marL="285750" indent="-285750">
              <a:buFontTx/>
              <a:buChar char="-"/>
            </a:pPr>
            <a:r>
              <a:rPr lang="en-US"/>
              <a:t>Reduce the gap in the shortfall in Maintenance, Operations and Renewals that has been occurring over recent years</a:t>
            </a:r>
          </a:p>
          <a:p>
            <a:pPr marL="285750" indent="-285750">
              <a:buFontTx/>
              <a:buChar char="-"/>
            </a:pPr>
            <a:r>
              <a:rPr lang="en-US"/>
              <a:t>Enable us to maintain an acceptable level of service for the community</a:t>
            </a:r>
          </a:p>
          <a:p>
            <a:pPr marL="285750" indent="-285750">
              <a:buFontTx/>
              <a:buChar char="-"/>
            </a:pPr>
            <a:r>
              <a:rPr lang="en-US"/>
              <a:t>Improve community perception that we are looking after our roads (less potholes)</a:t>
            </a:r>
          </a:p>
          <a:p>
            <a:pPr marL="285750" indent="-285750">
              <a:buFontTx/>
              <a:buChar char="-"/>
            </a:pPr>
            <a:r>
              <a:rPr lang="en-US"/>
              <a:t>Reduced DSI’s on the network</a:t>
            </a:r>
          </a:p>
          <a:p>
            <a:pPr marL="285750" indent="-285750">
              <a:buFontTx/>
              <a:buChar char="-"/>
            </a:pPr>
            <a:endParaRPr lang="en-US"/>
          </a:p>
          <a:p>
            <a:endParaRPr lang="en-US"/>
          </a:p>
        </p:txBody>
      </p:sp>
    </p:spTree>
    <p:extLst>
      <p:ext uri="{BB962C8B-B14F-4D97-AF65-F5344CB8AC3E}">
        <p14:creationId xmlns:p14="http://schemas.microsoft.com/office/powerpoint/2010/main" val="2903082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867D-D23A-E246-96DE-94C7578D226B}"/>
              </a:ext>
            </a:extLst>
          </p:cNvPr>
          <p:cNvSpPr>
            <a:spLocks noGrp="1"/>
          </p:cNvSpPr>
          <p:nvPr>
            <p:ph type="title"/>
          </p:nvPr>
        </p:nvSpPr>
        <p:spPr>
          <a:xfrm>
            <a:off x="438221" y="422798"/>
            <a:ext cx="9221689" cy="1144534"/>
          </a:xfrm>
        </p:spPr>
        <p:txBody>
          <a:bodyPr/>
          <a:lstStyle/>
          <a:p>
            <a:r>
              <a:rPr lang="en-US"/>
              <a:t>Status Quo</a:t>
            </a:r>
          </a:p>
        </p:txBody>
      </p:sp>
      <p:sp>
        <p:nvSpPr>
          <p:cNvPr id="5" name="Content Placeholder 4">
            <a:extLst>
              <a:ext uri="{FF2B5EF4-FFF2-40B4-BE49-F238E27FC236}">
                <a16:creationId xmlns:a16="http://schemas.microsoft.com/office/drawing/2014/main" id="{3FBD04E6-71C6-02DD-8222-5E5A631B3CAD}"/>
              </a:ext>
            </a:extLst>
          </p:cNvPr>
          <p:cNvSpPr>
            <a:spLocks noGrp="1"/>
          </p:cNvSpPr>
          <p:nvPr>
            <p:ph idx="1"/>
          </p:nvPr>
        </p:nvSpPr>
        <p:spPr>
          <a:xfrm>
            <a:off x="735062" y="1567332"/>
            <a:ext cx="9221689" cy="4796544"/>
          </a:xfrm>
        </p:spPr>
        <p:txBody>
          <a:bodyPr/>
          <a:lstStyle/>
          <a:p>
            <a:endParaRPr lang="en-NZ"/>
          </a:p>
          <a:p>
            <a:endParaRPr lang="en-NZ"/>
          </a:p>
        </p:txBody>
      </p:sp>
      <p:pic>
        <p:nvPicPr>
          <p:cNvPr id="6" name="Picture 5" descr="A screenshot of a computer&#10;&#10;Description automatically generated">
            <a:extLst>
              <a:ext uri="{FF2B5EF4-FFF2-40B4-BE49-F238E27FC236}">
                <a16:creationId xmlns:a16="http://schemas.microsoft.com/office/drawing/2014/main" id="{76FC26FE-5349-F925-FB3F-73C7643E45B6}"/>
              </a:ext>
            </a:extLst>
          </p:cNvPr>
          <p:cNvPicPr>
            <a:picLocks noChangeAspect="1"/>
          </p:cNvPicPr>
          <p:nvPr/>
        </p:nvPicPr>
        <p:blipFill rotWithShape="1">
          <a:blip r:embed="rId3"/>
          <a:srcRect t="480"/>
          <a:stretch/>
        </p:blipFill>
        <p:spPr>
          <a:xfrm>
            <a:off x="0" y="1195798"/>
            <a:ext cx="10695859" cy="5687601"/>
          </a:xfrm>
          <a:prstGeom prst="rect">
            <a:avLst/>
          </a:prstGeom>
        </p:spPr>
      </p:pic>
    </p:spTree>
    <p:extLst>
      <p:ext uri="{BB962C8B-B14F-4D97-AF65-F5344CB8AC3E}">
        <p14:creationId xmlns:p14="http://schemas.microsoft.com/office/powerpoint/2010/main" val="1197838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9378D9-CEFC-614E-AE70-E7EEF07B2C6B}"/>
              </a:ext>
            </a:extLst>
          </p:cNvPr>
          <p:cNvSpPr>
            <a:spLocks noGrp="1"/>
          </p:cNvSpPr>
          <p:nvPr>
            <p:ph type="title"/>
          </p:nvPr>
        </p:nvSpPr>
        <p:spPr/>
        <p:txBody>
          <a:bodyPr/>
          <a:lstStyle/>
          <a:p>
            <a:r>
              <a:rPr lang="en-US"/>
              <a:t>What are the implications of lower spend?</a:t>
            </a:r>
          </a:p>
        </p:txBody>
      </p:sp>
      <p:sp>
        <p:nvSpPr>
          <p:cNvPr id="5" name="Content Placeholder 4">
            <a:extLst>
              <a:ext uri="{FF2B5EF4-FFF2-40B4-BE49-F238E27FC236}">
                <a16:creationId xmlns:a16="http://schemas.microsoft.com/office/drawing/2014/main" id="{6431299D-9FE3-2548-81C2-891FDD4C4E87}"/>
              </a:ext>
            </a:extLst>
          </p:cNvPr>
          <p:cNvSpPr>
            <a:spLocks noGrp="1"/>
          </p:cNvSpPr>
          <p:nvPr>
            <p:ph idx="1"/>
          </p:nvPr>
        </p:nvSpPr>
        <p:spPr/>
        <p:txBody>
          <a:bodyPr/>
          <a:lstStyle/>
          <a:p>
            <a:pPr marL="285750" indent="-285750">
              <a:buFontTx/>
              <a:buChar char="-"/>
            </a:pPr>
            <a:r>
              <a:rPr lang="en-AU"/>
              <a:t>Strategic priorities not being met</a:t>
            </a:r>
          </a:p>
          <a:p>
            <a:pPr marL="285750" indent="-285750">
              <a:buFontTx/>
              <a:buChar char="-"/>
            </a:pPr>
            <a:r>
              <a:rPr lang="en-AU"/>
              <a:t>Reduced levels of service </a:t>
            </a:r>
          </a:p>
          <a:p>
            <a:pPr marL="285750" indent="-285750">
              <a:buFontTx/>
              <a:buChar char="-"/>
            </a:pPr>
            <a:r>
              <a:rPr lang="en-AU"/>
              <a:t>Increased DSI’s</a:t>
            </a:r>
          </a:p>
          <a:p>
            <a:pPr marL="285750" indent="-285750">
              <a:buFontTx/>
              <a:buChar char="-"/>
            </a:pPr>
            <a:r>
              <a:rPr lang="en-AU"/>
              <a:t>Increased number of potholes visible on the roads</a:t>
            </a:r>
          </a:p>
          <a:p>
            <a:pPr marL="285750" indent="-285750">
              <a:buFontTx/>
              <a:buChar char="-"/>
            </a:pPr>
            <a:r>
              <a:rPr lang="en-AU"/>
              <a:t>Reputational impact with our community that we are not investing in our roads</a:t>
            </a:r>
          </a:p>
          <a:p>
            <a:pPr marL="285750" indent="-285750">
              <a:buFontTx/>
              <a:buChar char="-"/>
            </a:pPr>
            <a:r>
              <a:rPr lang="en-AU"/>
              <a:t>Associated risk level for road users could increase</a:t>
            </a:r>
          </a:p>
          <a:p>
            <a:pPr marL="285750" indent="-285750">
              <a:buFontTx/>
              <a:buChar char="-"/>
            </a:pPr>
            <a:endParaRPr lang="en-NZ"/>
          </a:p>
          <a:p>
            <a:pPr marL="285750" indent="-285750">
              <a:buFontTx/>
              <a:buChar char="-"/>
            </a:pPr>
            <a:endParaRPr lang="en-US"/>
          </a:p>
        </p:txBody>
      </p:sp>
      <p:pic>
        <p:nvPicPr>
          <p:cNvPr id="2" name="Picture 16">
            <a:extLst>
              <a:ext uri="{FF2B5EF4-FFF2-40B4-BE49-F238E27FC236}">
                <a16:creationId xmlns:a16="http://schemas.microsoft.com/office/drawing/2014/main" id="{188B0DA6-2E56-F637-B2D3-2E3B83B4CE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6556" y="4077997"/>
            <a:ext cx="5922659" cy="333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35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9784C-C9F0-5D4A-B870-581FA1E0BF15}"/>
              </a:ext>
            </a:extLst>
          </p:cNvPr>
          <p:cNvSpPr>
            <a:spLocks noGrp="1"/>
          </p:cNvSpPr>
          <p:nvPr>
            <p:ph type="title"/>
          </p:nvPr>
        </p:nvSpPr>
        <p:spPr/>
        <p:txBody>
          <a:bodyPr/>
          <a:lstStyle/>
          <a:p>
            <a:r>
              <a:rPr lang="en-US"/>
              <a:t>Questions</a:t>
            </a:r>
          </a:p>
        </p:txBody>
      </p:sp>
      <p:pic>
        <p:nvPicPr>
          <p:cNvPr id="7" name="Content Placeholder 6" descr="Yellow and blue symbols">
            <a:extLst>
              <a:ext uri="{FF2B5EF4-FFF2-40B4-BE49-F238E27FC236}">
                <a16:creationId xmlns:a16="http://schemas.microsoft.com/office/drawing/2014/main" id="{DBC4332B-A73D-B3D7-E3BD-AB766EE6CD92}"/>
              </a:ext>
            </a:extLst>
          </p:cNvPr>
          <p:cNvPicPr>
            <a:picLocks noGrp="1" noChangeAspect="1"/>
          </p:cNvPicPr>
          <p:nvPr>
            <p:ph idx="1"/>
          </p:nvPr>
        </p:nvPicPr>
        <p:blipFill>
          <a:blip r:embed="rId3"/>
          <a:stretch>
            <a:fillRect/>
          </a:stretch>
        </p:blipFill>
        <p:spPr>
          <a:xfrm>
            <a:off x="1023829" y="1660253"/>
            <a:ext cx="6266714" cy="4795838"/>
          </a:xfrm>
        </p:spPr>
      </p:pic>
    </p:spTree>
    <p:extLst>
      <p:ext uri="{BB962C8B-B14F-4D97-AF65-F5344CB8AC3E}">
        <p14:creationId xmlns:p14="http://schemas.microsoft.com/office/powerpoint/2010/main" val="56072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road with colorful circles">
            <a:extLst>
              <a:ext uri="{FF2B5EF4-FFF2-40B4-BE49-F238E27FC236}">
                <a16:creationId xmlns:a16="http://schemas.microsoft.com/office/drawing/2014/main" id="{6ED2E79E-903A-523C-EA1D-1CF310535991}"/>
              </a:ext>
            </a:extLst>
          </p:cNvPr>
          <p:cNvPicPr>
            <a:picLocks noGrp="1" noChangeAspect="1"/>
          </p:cNvPicPr>
          <p:nvPr>
            <p:ph idx="1"/>
          </p:nvPr>
        </p:nvPicPr>
        <p:blipFill>
          <a:blip r:embed="rId3"/>
          <a:stretch>
            <a:fillRect/>
          </a:stretch>
        </p:blipFill>
        <p:spPr>
          <a:xfrm>
            <a:off x="133149" y="549710"/>
            <a:ext cx="10425514" cy="5864352"/>
          </a:xfrm>
        </p:spPr>
      </p:pic>
    </p:spTree>
    <p:extLst>
      <p:ext uri="{BB962C8B-B14F-4D97-AF65-F5344CB8AC3E}">
        <p14:creationId xmlns:p14="http://schemas.microsoft.com/office/powerpoint/2010/main" val="1496366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white paper with black text&#10;&#10;Description automatically generated">
            <a:extLst>
              <a:ext uri="{FF2B5EF4-FFF2-40B4-BE49-F238E27FC236}">
                <a16:creationId xmlns:a16="http://schemas.microsoft.com/office/drawing/2014/main" id="{44C3423C-2FDB-8842-D3D4-52F5D436B27E}"/>
              </a:ext>
            </a:extLst>
          </p:cNvPr>
          <p:cNvPicPr>
            <a:picLocks noGrp="1" noChangeAspect="1"/>
          </p:cNvPicPr>
          <p:nvPr>
            <p:ph idx="1"/>
          </p:nvPr>
        </p:nvPicPr>
        <p:blipFill>
          <a:blip r:embed="rId3"/>
          <a:stretch>
            <a:fillRect/>
          </a:stretch>
        </p:blipFill>
        <p:spPr>
          <a:xfrm>
            <a:off x="441397" y="312348"/>
            <a:ext cx="9809018" cy="6934977"/>
          </a:xfrm>
        </p:spPr>
      </p:pic>
    </p:spTree>
    <p:extLst>
      <p:ext uri="{BB962C8B-B14F-4D97-AF65-F5344CB8AC3E}">
        <p14:creationId xmlns:p14="http://schemas.microsoft.com/office/powerpoint/2010/main" val="298277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867D-D23A-E246-96DE-94C7578D226B}"/>
              </a:ext>
            </a:extLst>
          </p:cNvPr>
          <p:cNvSpPr>
            <a:spLocks noGrp="1"/>
          </p:cNvSpPr>
          <p:nvPr>
            <p:ph type="title"/>
          </p:nvPr>
        </p:nvSpPr>
        <p:spPr/>
        <p:txBody>
          <a:bodyPr/>
          <a:lstStyle/>
          <a:p>
            <a:r>
              <a:rPr lang="en-US"/>
              <a:t>What is an AMP</a:t>
            </a:r>
          </a:p>
        </p:txBody>
      </p:sp>
      <p:sp>
        <p:nvSpPr>
          <p:cNvPr id="5" name="Content Placeholder 4">
            <a:extLst>
              <a:ext uri="{FF2B5EF4-FFF2-40B4-BE49-F238E27FC236}">
                <a16:creationId xmlns:a16="http://schemas.microsoft.com/office/drawing/2014/main" id="{3FBD04E6-71C6-02DD-8222-5E5A631B3CAD}"/>
              </a:ext>
            </a:extLst>
          </p:cNvPr>
          <p:cNvSpPr>
            <a:spLocks noGrp="1"/>
          </p:cNvSpPr>
          <p:nvPr>
            <p:ph idx="1"/>
          </p:nvPr>
        </p:nvSpPr>
        <p:spPr>
          <a:xfrm>
            <a:off x="735062" y="1567332"/>
            <a:ext cx="9221689" cy="4796544"/>
          </a:xfrm>
        </p:spPr>
        <p:txBody>
          <a:bodyPr/>
          <a:lstStyle/>
          <a:p>
            <a:endParaRPr lang="en-NZ"/>
          </a:p>
          <a:p>
            <a:r>
              <a:rPr lang="en-NZ" sz="1800">
                <a:latin typeface="Calibri" panose="020F0502020204030204" pitchFamily="34" charset="0"/>
                <a:ea typeface="Calibri" panose="020F0502020204030204" pitchFamily="34" charset="0"/>
                <a:cs typeface="Times New Roman" panose="02020603050405020304" pitchFamily="18" charset="0"/>
              </a:rPr>
              <a:t>I</a:t>
            </a:r>
            <a:r>
              <a:rPr lang="en-NZ" sz="1800">
                <a:effectLst/>
                <a:latin typeface="Calibri" panose="020F0502020204030204" pitchFamily="34" charset="0"/>
                <a:ea typeface="Calibri" panose="020F0502020204030204" pitchFamily="34" charset="0"/>
                <a:cs typeface="Times New Roman" panose="02020603050405020304" pitchFamily="18" charset="0"/>
              </a:rPr>
              <a:t>s the foundation for our asset management (AM) planning.  It is a 10-year Strategic Plan which shows our vision and what steps we will take to get there.</a:t>
            </a:r>
          </a:p>
          <a:p>
            <a:endParaRPr lang="en-NZ" sz="1800">
              <a:latin typeface="Calibri" panose="020F0502020204030204" pitchFamily="34" charset="0"/>
              <a:cs typeface="Times New Roman" panose="02020603050405020304" pitchFamily="18" charset="0"/>
            </a:endParaRPr>
          </a:p>
          <a:p>
            <a:pPr>
              <a:lnSpc>
                <a:spcPct val="107000"/>
              </a:lnSpc>
              <a:spcAft>
                <a:spcPts val="800"/>
              </a:spcAft>
            </a:pPr>
            <a:r>
              <a:rPr lang="en-NZ" sz="1800">
                <a:effectLst/>
                <a:latin typeface="Calibri" panose="020F0502020204030204" pitchFamily="34" charset="0"/>
                <a:ea typeface="Calibri" panose="020F0502020204030204" pitchFamily="34" charset="0"/>
                <a:cs typeface="Calibri" panose="020F0502020204030204" pitchFamily="34" charset="0"/>
              </a:rPr>
              <a:t>The purpose is to show that active management of the assets we own (and services provided by those assets):</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NZ" sz="1800">
                <a:effectLst/>
                <a:latin typeface="Calibri" panose="020F0502020204030204" pitchFamily="34" charset="0"/>
                <a:ea typeface="Calibri" panose="020F0502020204030204" pitchFamily="34" charset="0"/>
                <a:cs typeface="Times New Roman" panose="02020603050405020304" pitchFamily="18" charset="0"/>
              </a:rPr>
              <a:t>comply with regulatory requirements, and</a:t>
            </a:r>
            <a:endParaRPr lang="en-NZ" sz="1800">
              <a:effectLst/>
              <a:latin typeface="Gill Sans MT" panose="020B0502020104020203"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en-NZ" sz="1800">
                <a:effectLst/>
                <a:latin typeface="Calibri" panose="020F0502020204030204" pitchFamily="34" charset="0"/>
                <a:ea typeface="Calibri" panose="020F0502020204030204" pitchFamily="34" charset="0"/>
                <a:cs typeface="Times New Roman" panose="02020603050405020304" pitchFamily="18" charset="0"/>
              </a:rPr>
              <a:t>outlines funding required to provide the Levels of Service over a 10-year planning period.</a:t>
            </a:r>
            <a:endParaRPr lang="en-NZ" sz="1800">
              <a:effectLst/>
              <a:latin typeface="Gill Sans MT" panose="020B0502020104020203"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NZ" sz="180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n-NZ" sz="1800">
                <a:effectLst/>
                <a:latin typeface="Calibri" panose="020F0502020204030204" pitchFamily="34" charset="0"/>
                <a:ea typeface="Calibri" panose="020F0502020204030204" pitchFamily="34" charset="0"/>
                <a:cs typeface="Calibri" panose="020F0502020204030204" pitchFamily="34" charset="0"/>
              </a:rPr>
              <a:t>The goal of asset management is to:</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NZ" sz="1800" i="1">
                <a:effectLst/>
                <a:latin typeface="Calibri" panose="020F0502020204030204" pitchFamily="34" charset="0"/>
                <a:ea typeface="Calibri" panose="020F0502020204030204" pitchFamily="34" charset="0"/>
                <a:cs typeface="Calibri" panose="020F0502020204030204" pitchFamily="34" charset="0"/>
              </a:rPr>
              <a:t>“ Deliver the required levels of service to existing and future customers in the most cost-effective way.”</a:t>
            </a:r>
            <a:endParaRPr lang="en-NZ" sz="1800">
              <a:effectLst/>
              <a:latin typeface="Calibri" panose="020F0502020204030204" pitchFamily="34" charset="0"/>
              <a:ea typeface="Calibri" panose="020F0502020204030204" pitchFamily="34" charset="0"/>
              <a:cs typeface="Times New Roman" panose="02020603050405020304" pitchFamily="18" charset="0"/>
            </a:endParaRPr>
          </a:p>
          <a:p>
            <a:endParaRPr lang="en-NZ"/>
          </a:p>
          <a:p>
            <a:endParaRPr lang="en-NZ"/>
          </a:p>
        </p:txBody>
      </p:sp>
    </p:spTree>
    <p:extLst>
      <p:ext uri="{BB962C8B-B14F-4D97-AF65-F5344CB8AC3E}">
        <p14:creationId xmlns:p14="http://schemas.microsoft.com/office/powerpoint/2010/main" val="2537591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867D-D23A-E246-96DE-94C7578D226B}"/>
              </a:ext>
            </a:extLst>
          </p:cNvPr>
          <p:cNvSpPr>
            <a:spLocks noGrp="1"/>
          </p:cNvSpPr>
          <p:nvPr>
            <p:ph type="title"/>
          </p:nvPr>
        </p:nvSpPr>
        <p:spPr/>
        <p:txBody>
          <a:bodyPr/>
          <a:lstStyle/>
          <a:p>
            <a:r>
              <a:rPr lang="en-US"/>
              <a:t>What type of assets are there?</a:t>
            </a:r>
          </a:p>
        </p:txBody>
      </p:sp>
      <p:sp>
        <p:nvSpPr>
          <p:cNvPr id="4" name="TextBox 3">
            <a:extLst>
              <a:ext uri="{FF2B5EF4-FFF2-40B4-BE49-F238E27FC236}">
                <a16:creationId xmlns:a16="http://schemas.microsoft.com/office/drawing/2014/main" id="{695280F4-30A8-9826-4AB6-EDD2DE890343}"/>
              </a:ext>
            </a:extLst>
          </p:cNvPr>
          <p:cNvSpPr txBox="1"/>
          <p:nvPr/>
        </p:nvSpPr>
        <p:spPr>
          <a:xfrm>
            <a:off x="735062" y="1865573"/>
            <a:ext cx="6929845" cy="2308324"/>
          </a:xfrm>
          <a:prstGeom prst="rect">
            <a:avLst/>
          </a:prstGeom>
          <a:noFill/>
        </p:spPr>
        <p:txBody>
          <a:bodyPr wrap="square">
            <a:spAutoFit/>
          </a:bodyPr>
          <a:lstStyle/>
          <a:p>
            <a:pPr marL="285750" indent="-285750">
              <a:buFontTx/>
              <a:buChar char="-"/>
            </a:pPr>
            <a:r>
              <a:rPr lang="en-NZ"/>
              <a:t>Roads</a:t>
            </a:r>
          </a:p>
          <a:p>
            <a:pPr marL="285750" indent="-285750">
              <a:buFontTx/>
              <a:buChar char="-"/>
            </a:pPr>
            <a:r>
              <a:rPr lang="en-NZ"/>
              <a:t>Kerb and Channel</a:t>
            </a:r>
          </a:p>
          <a:p>
            <a:pPr marL="285750" indent="-285750">
              <a:buFontTx/>
              <a:buChar char="-"/>
            </a:pPr>
            <a:r>
              <a:rPr lang="en-NZ"/>
              <a:t>Footpaths</a:t>
            </a:r>
          </a:p>
          <a:p>
            <a:pPr marL="285750" indent="-285750">
              <a:buFontTx/>
              <a:buChar char="-"/>
            </a:pPr>
            <a:r>
              <a:rPr lang="en-NZ"/>
              <a:t>Guardrail </a:t>
            </a:r>
          </a:p>
          <a:p>
            <a:pPr marL="285750" indent="-285750">
              <a:buFontTx/>
              <a:buChar char="-"/>
            </a:pPr>
            <a:r>
              <a:rPr lang="en-NZ"/>
              <a:t>Retaining Walls</a:t>
            </a:r>
          </a:p>
          <a:p>
            <a:pPr marL="285750" indent="-285750">
              <a:buFontTx/>
              <a:buChar char="-"/>
            </a:pPr>
            <a:r>
              <a:rPr lang="en-NZ"/>
              <a:t>Signage</a:t>
            </a:r>
          </a:p>
          <a:p>
            <a:pPr marL="285750" indent="-285750">
              <a:buFontTx/>
              <a:buChar char="-"/>
            </a:pPr>
            <a:r>
              <a:rPr lang="en-NZ"/>
              <a:t>Bridges</a:t>
            </a:r>
          </a:p>
          <a:p>
            <a:pPr marL="285750" indent="-285750">
              <a:buFontTx/>
              <a:buChar char="-"/>
            </a:pPr>
            <a:r>
              <a:rPr lang="en-NZ"/>
              <a:t>Other Features</a:t>
            </a:r>
          </a:p>
        </p:txBody>
      </p:sp>
      <p:pic>
        <p:nvPicPr>
          <p:cNvPr id="6" name="Picture 5" descr="A stop sign and bridge&#10;&#10;Description automatically generated">
            <a:extLst>
              <a:ext uri="{FF2B5EF4-FFF2-40B4-BE49-F238E27FC236}">
                <a16:creationId xmlns:a16="http://schemas.microsoft.com/office/drawing/2014/main" id="{2AFECD4F-63AB-8604-62AC-6A87DA1C0C63}"/>
              </a:ext>
            </a:extLst>
          </p:cNvPr>
          <p:cNvPicPr>
            <a:picLocks noChangeAspect="1"/>
          </p:cNvPicPr>
          <p:nvPr/>
        </p:nvPicPr>
        <p:blipFill rotWithShape="1">
          <a:blip r:embed="rId3"/>
          <a:srcRect l="3240" t="3801" r="6474" b="43323"/>
          <a:stretch/>
        </p:blipFill>
        <p:spPr>
          <a:xfrm>
            <a:off x="6080691" y="1476102"/>
            <a:ext cx="3876060" cy="5674995"/>
          </a:xfrm>
          <a:prstGeom prst="rect">
            <a:avLst/>
          </a:prstGeom>
        </p:spPr>
      </p:pic>
    </p:spTree>
    <p:extLst>
      <p:ext uri="{BB962C8B-B14F-4D97-AF65-F5344CB8AC3E}">
        <p14:creationId xmlns:p14="http://schemas.microsoft.com/office/powerpoint/2010/main" val="21979711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53D7-1944-5F48-B8E8-EBBC294E44F0}"/>
              </a:ext>
            </a:extLst>
          </p:cNvPr>
          <p:cNvSpPr>
            <a:spLocks noGrp="1"/>
          </p:cNvSpPr>
          <p:nvPr>
            <p:ph type="title"/>
          </p:nvPr>
        </p:nvSpPr>
        <p:spPr/>
        <p:txBody>
          <a:bodyPr/>
          <a:lstStyle/>
          <a:p>
            <a:r>
              <a:rPr lang="en-US"/>
              <a:t>What are we doing now?</a:t>
            </a:r>
          </a:p>
        </p:txBody>
      </p:sp>
      <p:sp>
        <p:nvSpPr>
          <p:cNvPr id="6" name="Content Placeholder 5">
            <a:extLst>
              <a:ext uri="{FF2B5EF4-FFF2-40B4-BE49-F238E27FC236}">
                <a16:creationId xmlns:a16="http://schemas.microsoft.com/office/drawing/2014/main" id="{3085D566-349A-D900-E6A9-BD1C939169DA}"/>
              </a:ext>
            </a:extLst>
          </p:cNvPr>
          <p:cNvSpPr>
            <a:spLocks noGrp="1"/>
          </p:cNvSpPr>
          <p:nvPr>
            <p:ph idx="1"/>
          </p:nvPr>
        </p:nvSpPr>
        <p:spPr>
          <a:xfrm>
            <a:off x="1576351" y="2288359"/>
            <a:ext cx="4288872" cy="4465137"/>
          </a:xfrm>
        </p:spPr>
        <p:txBody>
          <a:bodyPr/>
          <a:lstStyle/>
          <a:p>
            <a:pPr marL="285750" indent="-285750">
              <a:buFont typeface="Arial" panose="020B0604020202020204" pitchFamily="34" charset="0"/>
              <a:buChar char="•"/>
            </a:pPr>
            <a:r>
              <a:rPr lang="en-NZ"/>
              <a:t>The current budget of $30m a year for Maintenance, Operations and Renewals has remained static for 8 years</a:t>
            </a:r>
          </a:p>
          <a:p>
            <a:pPr marL="285750" indent="-285750">
              <a:buFont typeface="Arial" panose="020B0604020202020204" pitchFamily="34" charset="0"/>
              <a:buChar char="•"/>
            </a:pPr>
            <a:endParaRPr lang="en-NZ"/>
          </a:p>
          <a:p>
            <a:r>
              <a:rPr lang="en-NZ"/>
              <a:t>In 8 years this has meant a</a:t>
            </a:r>
          </a:p>
          <a:p>
            <a:pPr marL="285750" indent="-285750">
              <a:buFont typeface="Arial" panose="020B0604020202020204" pitchFamily="34" charset="0"/>
              <a:buChar char="•"/>
            </a:pPr>
            <a:r>
              <a:rPr lang="en-NZ"/>
              <a:t>70% reduction of Pavement Rehabilitation</a:t>
            </a:r>
          </a:p>
          <a:p>
            <a:pPr marL="285750" indent="-285750">
              <a:buFont typeface="Arial" panose="020B0604020202020204" pitchFamily="34" charset="0"/>
              <a:buChar char="•"/>
            </a:pPr>
            <a:r>
              <a:rPr lang="en-NZ"/>
              <a:t>45% reduction of Resurfacing</a:t>
            </a:r>
          </a:p>
        </p:txBody>
      </p:sp>
      <p:pic>
        <p:nvPicPr>
          <p:cNvPr id="8" name="Picture 7">
            <a:extLst>
              <a:ext uri="{FF2B5EF4-FFF2-40B4-BE49-F238E27FC236}">
                <a16:creationId xmlns:a16="http://schemas.microsoft.com/office/drawing/2014/main" id="{608BEA09-2AC1-1F27-C8BE-FCE95550972F}"/>
              </a:ext>
            </a:extLst>
          </p:cNvPr>
          <p:cNvPicPr>
            <a:picLocks noChangeAspect="1"/>
          </p:cNvPicPr>
          <p:nvPr/>
        </p:nvPicPr>
        <p:blipFill rotWithShape="1">
          <a:blip r:embed="rId3">
            <a:extLst>
              <a:ext uri="{28A0092B-C50C-407E-A947-70E740481C1C}">
                <a14:useLocalDpi xmlns:a14="http://schemas.microsoft.com/office/drawing/2010/main" val="0"/>
              </a:ext>
            </a:extLst>
          </a:blip>
          <a:srcRect l="4635" r="13506"/>
          <a:stretch/>
        </p:blipFill>
        <p:spPr bwMode="auto">
          <a:xfrm>
            <a:off x="6471734" y="639806"/>
            <a:ext cx="3485017" cy="2517458"/>
          </a:xfrm>
          <a:prstGeom prst="rect">
            <a:avLst/>
          </a:prstGeom>
          <a:noFill/>
          <a:ln>
            <a:noFill/>
          </a:ln>
        </p:spPr>
      </p:pic>
      <p:pic>
        <p:nvPicPr>
          <p:cNvPr id="9" name="Picture 8">
            <a:extLst>
              <a:ext uri="{FF2B5EF4-FFF2-40B4-BE49-F238E27FC236}">
                <a16:creationId xmlns:a16="http://schemas.microsoft.com/office/drawing/2014/main" id="{87584BE0-A3A9-1B69-84DC-E4ED0109475A}"/>
              </a:ext>
            </a:extLst>
          </p:cNvPr>
          <p:cNvPicPr>
            <a:picLocks noChangeAspect="1"/>
          </p:cNvPicPr>
          <p:nvPr/>
        </p:nvPicPr>
        <p:blipFill rotWithShape="1">
          <a:blip r:embed="rId4"/>
          <a:srcRect l="30219" r="17358"/>
          <a:stretch/>
        </p:blipFill>
        <p:spPr>
          <a:xfrm>
            <a:off x="6727718" y="3993131"/>
            <a:ext cx="2973048" cy="2613230"/>
          </a:xfrm>
          <a:prstGeom prst="rect">
            <a:avLst/>
          </a:prstGeom>
        </p:spPr>
      </p:pic>
    </p:spTree>
    <p:extLst>
      <p:ext uri="{BB962C8B-B14F-4D97-AF65-F5344CB8AC3E}">
        <p14:creationId xmlns:p14="http://schemas.microsoft.com/office/powerpoint/2010/main" val="1709379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867D-D23A-E246-96DE-94C7578D226B}"/>
              </a:ext>
            </a:extLst>
          </p:cNvPr>
          <p:cNvSpPr>
            <a:spLocks noGrp="1"/>
          </p:cNvSpPr>
          <p:nvPr>
            <p:ph type="title"/>
          </p:nvPr>
        </p:nvSpPr>
        <p:spPr/>
        <p:txBody>
          <a:bodyPr/>
          <a:lstStyle/>
          <a:p>
            <a:r>
              <a:rPr lang="en-US"/>
              <a:t>What does it cover???</a:t>
            </a:r>
          </a:p>
        </p:txBody>
      </p:sp>
      <p:pic>
        <p:nvPicPr>
          <p:cNvPr id="7" name="Content Placeholder 6" descr="A screenshot of a phone&#10;&#10;Description automatically generated">
            <a:extLst>
              <a:ext uri="{FF2B5EF4-FFF2-40B4-BE49-F238E27FC236}">
                <a16:creationId xmlns:a16="http://schemas.microsoft.com/office/drawing/2014/main" id="{D83716B5-12A0-B4D0-D00D-4D7A67B12AE1}"/>
              </a:ext>
            </a:extLst>
          </p:cNvPr>
          <p:cNvPicPr>
            <a:picLocks noGrp="1" noChangeAspect="1"/>
          </p:cNvPicPr>
          <p:nvPr>
            <p:ph idx="1"/>
          </p:nvPr>
        </p:nvPicPr>
        <p:blipFill rotWithShape="1">
          <a:blip r:embed="rId3"/>
          <a:srcRect l="11019" t="2970" b="84773"/>
          <a:stretch/>
        </p:blipFill>
        <p:spPr>
          <a:xfrm>
            <a:off x="1043735" y="2146978"/>
            <a:ext cx="8800262" cy="3030584"/>
          </a:xfrm>
        </p:spPr>
      </p:pic>
    </p:spTree>
    <p:extLst>
      <p:ext uri="{BB962C8B-B14F-4D97-AF65-F5344CB8AC3E}">
        <p14:creationId xmlns:p14="http://schemas.microsoft.com/office/powerpoint/2010/main" val="64301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53D7-1944-5F48-B8E8-EBBC294E44F0}"/>
              </a:ext>
            </a:extLst>
          </p:cNvPr>
          <p:cNvSpPr>
            <a:spLocks noGrp="1"/>
          </p:cNvSpPr>
          <p:nvPr>
            <p:ph type="title"/>
          </p:nvPr>
        </p:nvSpPr>
        <p:spPr/>
        <p:txBody>
          <a:bodyPr/>
          <a:lstStyle/>
          <a:p>
            <a:r>
              <a:rPr lang="en-US"/>
              <a:t>Investment has not been maintaining LoS</a:t>
            </a:r>
          </a:p>
        </p:txBody>
      </p:sp>
      <p:pic>
        <p:nvPicPr>
          <p:cNvPr id="3" name="Content Placeholder 2">
            <a:extLst>
              <a:ext uri="{FF2B5EF4-FFF2-40B4-BE49-F238E27FC236}">
                <a16:creationId xmlns:a16="http://schemas.microsoft.com/office/drawing/2014/main" id="{37C3C4CB-5B6B-B3B6-9C3D-3DDE3566FD99}"/>
              </a:ext>
            </a:extLst>
          </p:cNvPr>
          <p:cNvPicPr>
            <a:picLocks noGrp="1" noChangeAspect="1"/>
          </p:cNvPicPr>
          <p:nvPr>
            <p:ph idx="1"/>
          </p:nvPr>
        </p:nvPicPr>
        <p:blipFill>
          <a:blip r:embed="rId3"/>
          <a:stretch>
            <a:fillRect/>
          </a:stretch>
        </p:blipFill>
        <p:spPr>
          <a:xfrm>
            <a:off x="2247063" y="2100994"/>
            <a:ext cx="7667645" cy="4930712"/>
          </a:xfrm>
          <a:prstGeom prst="rect">
            <a:avLst/>
          </a:prstGeom>
        </p:spPr>
      </p:pic>
    </p:spTree>
    <p:extLst>
      <p:ext uri="{BB962C8B-B14F-4D97-AF65-F5344CB8AC3E}">
        <p14:creationId xmlns:p14="http://schemas.microsoft.com/office/powerpoint/2010/main" val="726267729"/>
      </p:ext>
    </p:extLst>
  </p:cSld>
  <p:clrMapOvr>
    <a:masterClrMapping/>
  </p:clrMapOvr>
</p:sld>
</file>

<file path=ppt/theme/theme1.xml><?xml version="1.0" encoding="utf-8"?>
<a:theme xmlns:a="http://schemas.openxmlformats.org/drawingml/2006/main" name="Office Theme">
  <a:themeElements>
    <a:clrScheme name="WDC NEW">
      <a:dk1>
        <a:srgbClr val="000000"/>
      </a:dk1>
      <a:lt1>
        <a:srgbClr val="FFFFFF"/>
      </a:lt1>
      <a:dk2>
        <a:srgbClr val="008AB1"/>
      </a:dk2>
      <a:lt2>
        <a:srgbClr val="535659"/>
      </a:lt2>
      <a:accent1>
        <a:srgbClr val="E30520"/>
      </a:accent1>
      <a:accent2>
        <a:srgbClr val="FFED00"/>
      </a:accent2>
      <a:accent3>
        <a:srgbClr val="A5A5A5"/>
      </a:accent3>
      <a:accent4>
        <a:srgbClr val="008AB1"/>
      </a:accent4>
      <a:accent5>
        <a:srgbClr val="FEFFFF"/>
      </a:accent5>
      <a:accent6>
        <a:srgbClr val="000000"/>
      </a:accent6>
      <a:hlink>
        <a:srgbClr val="008AB1"/>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26916A6CEB52409F11E7FA24022EF8" ma:contentTypeVersion="2" ma:contentTypeDescription="Create a new document." ma:contentTypeScope="" ma:versionID="cd1d36a787b51480763eb7373c044735">
  <xsd:schema xmlns:xsd="http://www.w3.org/2001/XMLSchema" xmlns:xs="http://www.w3.org/2001/XMLSchema" xmlns:p="http://schemas.microsoft.com/office/2006/metadata/properties" xmlns:ns2="76a4eae9-f630-497e-988d-3ec914de2a6a" targetNamespace="http://schemas.microsoft.com/office/2006/metadata/properties" ma:root="true" ma:fieldsID="101d2da1801df11ce406e91a62687c42" ns2:_="">
    <xsd:import namespace="76a4eae9-f630-497e-988d-3ec914de2a6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a4eae9-f630-497e-988d-3ec914de2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0B1219-C6B3-448F-8A32-97F32B671D64}"/>
</file>

<file path=customXml/itemProps2.xml><?xml version="1.0" encoding="utf-8"?>
<ds:datastoreItem xmlns:ds="http://schemas.openxmlformats.org/officeDocument/2006/customXml" ds:itemID="{0236B00C-6A15-4FA2-9641-A9F938F42293}">
  <ds:schemaRefs>
    <ds:schemaRef ds:uri="http://schemas.microsoft.com/sharepoint/v3/contenttype/forms"/>
  </ds:schemaRefs>
</ds:datastoreItem>
</file>

<file path=customXml/itemProps3.xml><?xml version="1.0" encoding="utf-8"?>
<ds:datastoreItem xmlns:ds="http://schemas.openxmlformats.org/officeDocument/2006/customXml" ds:itemID="{BEFE607D-B91B-476F-9C8A-1EBD5BB5A3D0}">
  <ds:schemaRefs>
    <ds:schemaRef ds:uri="7f387bcc-f9d1-4339-bcdb-3f8b2dec49f2"/>
    <ds:schemaRef ds:uri="f8c7e6b2-fe41-446d-85ac-e8f94a6fb70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WDC Do It Right PowerPoint (Internal Only)</Template>
  <Application>Microsoft Office PowerPoint</Application>
  <PresentationFormat>Custom</PresentationFormat>
  <Slides>27</Slides>
  <Notes>27</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Transport AMP 2024</vt:lpstr>
      <vt:lpstr>What are we covering?</vt:lpstr>
      <vt:lpstr>PowerPoint Presentation</vt:lpstr>
      <vt:lpstr>PowerPoint Presentation</vt:lpstr>
      <vt:lpstr>What is an AMP</vt:lpstr>
      <vt:lpstr>What type of assets are there?</vt:lpstr>
      <vt:lpstr>What are we doing now?</vt:lpstr>
      <vt:lpstr>What does it cover???</vt:lpstr>
      <vt:lpstr>Investment has not been maintaining LoS</vt:lpstr>
      <vt:lpstr>What has created the funding gaps?</vt:lpstr>
      <vt:lpstr>Surface Condition</vt:lpstr>
      <vt:lpstr>Pavement Condition</vt:lpstr>
      <vt:lpstr>Level of Service Framework </vt:lpstr>
      <vt:lpstr>Level of Service Alignment</vt:lpstr>
      <vt:lpstr>Cost Service Risk</vt:lpstr>
      <vt:lpstr>Levels of Service</vt:lpstr>
      <vt:lpstr>2021 Preferred Programme </vt:lpstr>
      <vt:lpstr>2021 Actual Programme </vt:lpstr>
      <vt:lpstr>Actual pics now</vt:lpstr>
      <vt:lpstr>2024 – Network Need </vt:lpstr>
      <vt:lpstr>2024 – Status Quo</vt:lpstr>
      <vt:lpstr>So what can we do</vt:lpstr>
      <vt:lpstr>Network Need </vt:lpstr>
      <vt:lpstr>What will the extra money provide?</vt:lpstr>
      <vt:lpstr>Status Quo</vt:lpstr>
      <vt:lpstr>What are the implications of lower spend?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Option 1</dc:title>
  <dc:creator>Trisha Morrison</dc:creator>
  <cp:revision>1</cp:revision>
  <cp:lastPrinted>2023-07-17T00:52:18Z</cp:lastPrinted>
  <dcterms:created xsi:type="dcterms:W3CDTF">2023-07-11T19:51:56Z</dcterms:created>
  <dcterms:modified xsi:type="dcterms:W3CDTF">2023-07-17T01:16:08Z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0x0101002326916A6CEB52409F11E7FA24022EF8</vt:lpwstr>
  </property>
  <property fmtid="{D5CDD505-2E9C-101B-9397-08002B2CF9AE}" pid="3" name="MediaServiceImageTags">
    <vt:lpwstr/>
  </property>
</Properties>
</file>