
<file path=[Content_Types].xml><?xml version="1.0" encoding="utf-8"?>
<Types xmlns="http://schemas.openxmlformats.org/package/2006/content-types">
  <Default Extension="bin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8.bin" ContentType="image/sv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714" r:id="rId2"/>
  </p:sldMasterIdLst>
  <p:notesMasterIdLst>
    <p:notesMasterId r:id="rId12"/>
  </p:notesMasterIdLst>
  <p:sldIdLst>
    <p:sldId id="1025" r:id="rId3"/>
    <p:sldId id="1097" r:id="rId4"/>
    <p:sldId id="1101" r:id="rId5"/>
    <p:sldId id="1102" r:id="rId6"/>
    <p:sldId id="1104" r:id="rId7"/>
    <p:sldId id="1105" r:id="rId8"/>
    <p:sldId id="1106" r:id="rId9"/>
    <p:sldId id="1107" r:id="rId10"/>
    <p:sldId id="34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one, Valentina" initials="PV" lastIdx="7" clrIdx="0">
    <p:extLst>
      <p:ext uri="{19B8F6BF-5375-455C-9EA6-DF929625EA0E}">
        <p15:presenceInfo xmlns:p15="http://schemas.microsoft.com/office/powerpoint/2012/main" userId="S-1-5-21-527237240-1500820517-725345543-8937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DF1007"/>
    <a:srgbClr val="D2D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0129" autoAdjust="0"/>
  </p:normalViewPr>
  <p:slideViewPr>
    <p:cSldViewPr snapToGrid="0">
      <p:cViewPr varScale="1">
        <p:scale>
          <a:sx n="103" d="100"/>
          <a:sy n="103" d="100"/>
        </p:scale>
        <p:origin x="82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1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1FB02-65E6-4679-AAAC-2B20F21369D7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BB477-2905-460B-A635-2B23F5CFD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9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B477-2905-460B-A635-2B23F5CFDB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13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B477-2905-460B-A635-2B23F5CFDB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0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B477-2905-460B-A635-2B23F5CFDB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27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B477-2905-460B-A635-2B23F5CFDB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97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B477-2905-460B-A635-2B23F5CFDB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98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B477-2905-460B-A635-2B23F5CFDB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64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B477-2905-460B-A635-2B23F5CFDB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58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B477-2905-460B-A635-2B23F5CFDB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49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B477-2905-460B-A635-2B23F5CFDB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87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itle: Hero Red logo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  5"/>
          <p:cNvSpPr>
            <a:spLocks noGrp="1"/>
          </p:cNvSpPr>
          <p:nvPr>
            <p:ph type="pic" sz="quarter" idx="12" hasCustomPrompt="1"/>
          </p:nvPr>
        </p:nvSpPr>
        <p:spPr>
          <a:xfrm>
            <a:off x="7104063" y="0"/>
            <a:ext cx="5087937" cy="6858000"/>
          </a:xfr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AU" dirty="0"/>
              <a:t>Click the picture icon to insert hero image. After you have inserted your image, you can add the </a:t>
            </a:r>
            <a:r>
              <a:rPr lang="en-AU" dirty="0" err="1"/>
              <a:t>WSP</a:t>
            </a:r>
            <a:r>
              <a:rPr lang="en-AU" dirty="0"/>
              <a:t> framing element to the slide via </a:t>
            </a:r>
            <a:r>
              <a:rPr lang="en-AU" dirty="0" err="1"/>
              <a:t>WSP</a:t>
            </a:r>
            <a:r>
              <a:rPr lang="en-AU" dirty="0"/>
              <a:t> Insert Items &gt; </a:t>
            </a:r>
            <a:r>
              <a:rPr lang="en-AU" dirty="0" err="1"/>
              <a:t>WSP</a:t>
            </a:r>
            <a:r>
              <a:rPr lang="en-AU" dirty="0"/>
              <a:t> Framing Element.</a:t>
            </a:r>
          </a:p>
          <a:p>
            <a:pPr marL="0" lvl="0" indent="0">
              <a:buNone/>
            </a:pPr>
            <a:endParaRPr lang="en-CA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  <p:sp>
        <p:nvSpPr>
          <p:cNvPr id="8" name="Espace réservé pour une image 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104063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7013" y="4182035"/>
            <a:ext cx="5832475" cy="1889251"/>
          </a:xfrm>
        </p:spPr>
        <p:txBody>
          <a:bodyPr anchor="b">
            <a:noAutofit/>
          </a:bodyPr>
          <a:lstStyle>
            <a:lvl1pPr algn="l">
              <a:defRPr sz="280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7013" y="6071286"/>
            <a:ext cx="5832475" cy="557770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0" i="1">
                <a:solidFill>
                  <a:schemeClr val="tx2"/>
                </a:solidFill>
                <a:latin typeface="+mn-lt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4"/>
            <a:ext cx="2743200" cy="360000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defRPr sz="1000" baseline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087" y="2250830"/>
            <a:ext cx="5127644" cy="243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97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ection: Sk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At a glance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227013" y="1052513"/>
            <a:ext cx="2376487" cy="3132137"/>
          </a:xfrm>
        </p:spPr>
        <p:txBody>
          <a:bodyPr/>
          <a:lstStyle>
            <a:lvl1pPr>
              <a:defRPr baseline="0">
                <a:latin typeface="+mj-lt"/>
              </a:defRPr>
            </a:lvl1pPr>
          </a:lstStyle>
          <a:p>
            <a:r>
              <a:rPr lang="en-CA" dirty="0"/>
              <a:t>Insert section 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190662" y="0"/>
            <a:ext cx="9001338" cy="6858000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25000">
                <a:srgbClr val="D8E6F0"/>
              </a:gs>
              <a:gs pos="8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CA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3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Project: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5"/>
          <p:cNvSpPr>
            <a:spLocks noGrp="1"/>
          </p:cNvSpPr>
          <p:nvPr>
            <p:ph type="pic" sz="quarter" idx="15" hasCustomPrompt="1"/>
          </p:nvPr>
        </p:nvSpPr>
        <p:spPr>
          <a:xfrm>
            <a:off x="1703388" y="0"/>
            <a:ext cx="10488612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project image here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At a glance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3" name="Titre 12"/>
          <p:cNvSpPr>
            <a:spLocks noGrp="1"/>
          </p:cNvSpPr>
          <p:nvPr>
            <p:ph type="title" hasCustomPrompt="1"/>
          </p:nvPr>
        </p:nvSpPr>
        <p:spPr>
          <a:xfrm>
            <a:off x="2206800" y="620713"/>
            <a:ext cx="9252000" cy="1152526"/>
          </a:xfrm>
        </p:spPr>
        <p:txBody>
          <a:bodyPr/>
          <a:lstStyle>
            <a:lvl1pPr>
              <a:defRPr baseline="0">
                <a:latin typeface="+mj-lt"/>
              </a:defRPr>
            </a:lvl1pPr>
          </a:lstStyle>
          <a:p>
            <a:r>
              <a:rPr lang="en-CA" dirty="0"/>
              <a:t>Insert project title here</a:t>
            </a:r>
          </a:p>
        </p:txBody>
      </p:sp>
    </p:spTree>
    <p:extLst>
      <p:ext uri="{BB962C8B-B14F-4D97-AF65-F5344CB8AC3E}">
        <p14:creationId xmlns:p14="http://schemas.microsoft.com/office/powerpoint/2010/main" val="1352041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Project: 1 Photo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5"/>
          <p:cNvSpPr>
            <a:spLocks noGrp="1"/>
          </p:cNvSpPr>
          <p:nvPr>
            <p:ph type="pic" sz="quarter" idx="15" hasCustomPrompt="1"/>
          </p:nvPr>
        </p:nvSpPr>
        <p:spPr>
          <a:xfrm>
            <a:off x="1703388" y="0"/>
            <a:ext cx="6805612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project image here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At a glance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3" name="Titre 12"/>
          <p:cNvSpPr>
            <a:spLocks noGrp="1"/>
          </p:cNvSpPr>
          <p:nvPr>
            <p:ph type="title" hasCustomPrompt="1"/>
          </p:nvPr>
        </p:nvSpPr>
        <p:spPr>
          <a:xfrm>
            <a:off x="8580438" y="620713"/>
            <a:ext cx="3384550" cy="1656000"/>
          </a:xfrm>
        </p:spPr>
        <p:txBody>
          <a:bodyPr/>
          <a:lstStyle>
            <a:lvl1pPr algn="l">
              <a:defRPr sz="2500" baseline="0">
                <a:latin typeface="+mj-lt"/>
              </a:defRPr>
            </a:lvl1pPr>
          </a:lstStyle>
          <a:p>
            <a:r>
              <a:rPr lang="en-CA" dirty="0"/>
              <a:t>Insert project title here</a:t>
            </a:r>
            <a:br>
              <a:rPr lang="en-CA" dirty="0"/>
            </a:b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8582400" y="2311200"/>
            <a:ext cx="3384000" cy="3855600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0840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Project: 2 Photos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5"/>
          <p:cNvSpPr>
            <a:spLocks noGrp="1"/>
          </p:cNvSpPr>
          <p:nvPr>
            <p:ph type="pic" sz="quarter" idx="15" hasCustomPrompt="1"/>
          </p:nvPr>
        </p:nvSpPr>
        <p:spPr>
          <a:xfrm>
            <a:off x="6794219" y="225425"/>
            <a:ext cx="5090400" cy="2771776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project image here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At a glance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3" name="Titre 12"/>
          <p:cNvSpPr>
            <a:spLocks noGrp="1"/>
          </p:cNvSpPr>
          <p:nvPr>
            <p:ph type="title" hasCustomPrompt="1"/>
          </p:nvPr>
        </p:nvSpPr>
        <p:spPr>
          <a:xfrm>
            <a:off x="1930400" y="3281137"/>
            <a:ext cx="4597200" cy="792000"/>
          </a:xfrm>
        </p:spPr>
        <p:txBody>
          <a:bodyPr/>
          <a:lstStyle>
            <a:lvl1pPr algn="l">
              <a:defRPr sz="2500" baseline="0">
                <a:latin typeface="+mj-lt"/>
              </a:defRPr>
            </a:lvl1pPr>
          </a:lstStyle>
          <a:p>
            <a:r>
              <a:rPr lang="en-CA" dirty="0"/>
              <a:t>Insert project title here</a:t>
            </a:r>
            <a:br>
              <a:rPr lang="en-CA" dirty="0"/>
            </a:br>
            <a:endParaRPr lang="en-CA" dirty="0"/>
          </a:p>
        </p:txBody>
      </p:sp>
      <p:sp>
        <p:nvSpPr>
          <p:cNvPr id="10" name="Espace réservé pour une image  5"/>
          <p:cNvSpPr>
            <a:spLocks noGrp="1"/>
          </p:cNvSpPr>
          <p:nvPr>
            <p:ph type="pic" sz="quarter" idx="17" hasCustomPrompt="1"/>
          </p:nvPr>
        </p:nvSpPr>
        <p:spPr>
          <a:xfrm>
            <a:off x="1703389" y="225425"/>
            <a:ext cx="5090830" cy="2771776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project image here</a:t>
            </a:r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6789600" y="3254188"/>
            <a:ext cx="0" cy="294936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104062" y="3283200"/>
            <a:ext cx="4597200" cy="792000"/>
          </a:xfrm>
        </p:spPr>
        <p:txBody>
          <a:bodyPr>
            <a:noAutofit/>
          </a:bodyPr>
          <a:lstStyle>
            <a:lvl1pPr>
              <a:defRPr sz="25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project title here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>
          <a:xfrm>
            <a:off x="1930400" y="4257675"/>
            <a:ext cx="4597200" cy="1946275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>
          <a:xfrm>
            <a:off x="7102800" y="4258800"/>
            <a:ext cx="4597200" cy="1947600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3258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Content 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703387" cy="6858000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At a glance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" y="6203551"/>
            <a:ext cx="900111" cy="42902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208213" y="1844675"/>
            <a:ext cx="9251950" cy="4356100"/>
          </a:xfrm>
        </p:spPr>
        <p:txBody>
          <a:bodyPr/>
          <a:lstStyle>
            <a:lvl1pPr>
              <a:spcBef>
                <a:spcPts val="1000"/>
              </a:spcBef>
              <a:defRPr sz="2400"/>
            </a:lvl1pPr>
            <a:lvl2pPr>
              <a:spcBef>
                <a:spcPts val="1000"/>
              </a:spcBef>
              <a:defRPr sz="2400"/>
            </a:lvl2pPr>
            <a:lvl3pPr marL="403200" indent="-403200">
              <a:spcBef>
                <a:spcPts val="1000"/>
              </a:spcBef>
              <a:defRPr sz="2400"/>
            </a:lvl3pPr>
            <a:lvl4pPr marL="806400" indent="-403200">
              <a:spcBef>
                <a:spcPts val="1000"/>
              </a:spcBef>
              <a:defRPr sz="2400"/>
            </a:lvl4pPr>
            <a:lvl5pPr marL="1209600" indent="-403200">
              <a:spcBef>
                <a:spcPts val="100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6800" y="620713"/>
            <a:ext cx="9252000" cy="11525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4645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Content 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703387" cy="6858000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At a glance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" y="6203551"/>
            <a:ext cx="900111" cy="42902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208212" y="1844675"/>
            <a:ext cx="4356000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9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7104064" y="1844675"/>
            <a:ext cx="4356100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800" y="620713"/>
            <a:ext cx="9252000" cy="11525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789600" y="1774800"/>
            <a:ext cx="0" cy="442800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383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At a glance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" y="6203551"/>
            <a:ext cx="900111" cy="42902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208212" y="1844675"/>
            <a:ext cx="4356000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9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7104064" y="1844675"/>
            <a:ext cx="4356100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800" y="620713"/>
            <a:ext cx="9252000" cy="11525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789600" y="1774800"/>
            <a:ext cx="0" cy="442800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9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 Ho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FramingElement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  <p:grpSp>
        <p:nvGrpSpPr>
          <p:cNvPr id="46" name="OrgChart"/>
          <p:cNvGrpSpPr/>
          <p:nvPr userDrawn="1"/>
        </p:nvGrpSpPr>
        <p:grpSpPr>
          <a:xfrm>
            <a:off x="2208213" y="1844665"/>
            <a:ext cx="9252000" cy="4282872"/>
            <a:chOff x="2167452" y="2621604"/>
            <a:chExt cx="6735778" cy="3558237"/>
          </a:xfrm>
        </p:grpSpPr>
        <p:grpSp>
          <p:nvGrpSpPr>
            <p:cNvPr id="47" name="Group 4"/>
            <p:cNvGrpSpPr/>
            <p:nvPr/>
          </p:nvGrpSpPr>
          <p:grpSpPr>
            <a:xfrm>
              <a:off x="6962830" y="2621604"/>
              <a:ext cx="1940400" cy="656781"/>
              <a:chOff x="5864235" y="2172963"/>
              <a:chExt cx="1764000" cy="579515"/>
            </a:xfrm>
          </p:grpSpPr>
          <p:sp>
            <p:nvSpPr>
              <p:cNvPr id="76" name="TextBox 5"/>
              <p:cNvSpPr txBox="1"/>
              <p:nvPr userDrawn="1"/>
            </p:nvSpPr>
            <p:spPr>
              <a:xfrm>
                <a:off x="5864235" y="2172963"/>
                <a:ext cx="1764000" cy="263903"/>
              </a:xfrm>
              <a:prstGeom prst="rect">
                <a:avLst/>
              </a:prstGeom>
              <a:solidFill>
                <a:schemeClr val="tx2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77" name="TextBox 6"/>
              <p:cNvSpPr txBox="1"/>
              <p:nvPr userDrawn="1"/>
            </p:nvSpPr>
            <p:spPr>
              <a:xfrm>
                <a:off x="5864235" y="2435793"/>
                <a:ext cx="1764000" cy="316685"/>
              </a:xfrm>
              <a:prstGeom prst="rect">
                <a:avLst/>
              </a:prstGeom>
              <a:solidFill>
                <a:schemeClr val="accent5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48" name="Group 47"/>
            <p:cNvGrpSpPr/>
            <p:nvPr userDrawn="1"/>
          </p:nvGrpSpPr>
          <p:grpSpPr>
            <a:xfrm>
              <a:off x="4397360" y="2621617"/>
              <a:ext cx="1940400" cy="656769"/>
              <a:chOff x="4397360" y="2621617"/>
              <a:chExt cx="1940400" cy="656769"/>
            </a:xfrm>
          </p:grpSpPr>
          <p:sp>
            <p:nvSpPr>
              <p:cNvPr id="74" name="TextBox 73"/>
              <p:cNvSpPr txBox="1"/>
              <p:nvPr userDrawn="1"/>
            </p:nvSpPr>
            <p:spPr>
              <a:xfrm>
                <a:off x="4397360" y="2621617"/>
                <a:ext cx="1940400" cy="299090"/>
              </a:xfrm>
              <a:prstGeom prst="rect">
                <a:avLst/>
              </a:prstGeom>
              <a:solidFill>
                <a:schemeClr val="tx2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75" name="TextBox 74"/>
              <p:cNvSpPr txBox="1"/>
              <p:nvPr userDrawn="1"/>
            </p:nvSpPr>
            <p:spPr>
              <a:xfrm>
                <a:off x="4397360" y="2919478"/>
                <a:ext cx="1940400" cy="358908"/>
              </a:xfrm>
              <a:prstGeom prst="rect">
                <a:avLst/>
              </a:prstGeom>
              <a:solidFill>
                <a:schemeClr val="accent5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49" name="Group 25"/>
            <p:cNvGrpSpPr/>
            <p:nvPr/>
          </p:nvGrpSpPr>
          <p:grpSpPr>
            <a:xfrm>
              <a:off x="2167817" y="4069213"/>
              <a:ext cx="1940400" cy="656766"/>
              <a:chOff x="1526398" y="3450265"/>
              <a:chExt cx="1764000" cy="579501"/>
            </a:xfrm>
          </p:grpSpPr>
          <p:sp>
            <p:nvSpPr>
              <p:cNvPr id="72" name="TextBox 71"/>
              <p:cNvSpPr txBox="1"/>
              <p:nvPr userDrawn="1"/>
            </p:nvSpPr>
            <p:spPr>
              <a:xfrm>
                <a:off x="1526398" y="3450265"/>
                <a:ext cx="1764000" cy="263904"/>
              </a:xfrm>
              <a:prstGeom prst="rect">
                <a:avLst/>
              </a:prstGeom>
              <a:solidFill>
                <a:schemeClr val="tx2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73" name="TextBox 72"/>
              <p:cNvSpPr txBox="1"/>
              <p:nvPr userDrawn="1"/>
            </p:nvSpPr>
            <p:spPr>
              <a:xfrm>
                <a:off x="1526398" y="3713081"/>
                <a:ext cx="1764000" cy="316685"/>
              </a:xfrm>
              <a:prstGeom prst="rect">
                <a:avLst/>
              </a:prstGeom>
              <a:solidFill>
                <a:schemeClr val="accent5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50" name="Group 26"/>
            <p:cNvGrpSpPr/>
            <p:nvPr/>
          </p:nvGrpSpPr>
          <p:grpSpPr>
            <a:xfrm>
              <a:off x="4396932" y="4067553"/>
              <a:ext cx="1940400" cy="658426"/>
              <a:chOff x="3552866" y="3448800"/>
              <a:chExt cx="1764000" cy="580966"/>
            </a:xfrm>
          </p:grpSpPr>
          <p:sp>
            <p:nvSpPr>
              <p:cNvPr id="70" name="TextBox 69"/>
              <p:cNvSpPr txBox="1"/>
              <p:nvPr userDrawn="1"/>
            </p:nvSpPr>
            <p:spPr>
              <a:xfrm>
                <a:off x="3552866" y="3448800"/>
                <a:ext cx="1764000" cy="263904"/>
              </a:xfrm>
              <a:prstGeom prst="rect">
                <a:avLst/>
              </a:prstGeom>
              <a:solidFill>
                <a:schemeClr val="tx2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71" name="TextBox 70"/>
              <p:cNvSpPr txBox="1"/>
              <p:nvPr userDrawn="1"/>
            </p:nvSpPr>
            <p:spPr>
              <a:xfrm>
                <a:off x="3552866" y="3713081"/>
                <a:ext cx="1764000" cy="316685"/>
              </a:xfrm>
              <a:prstGeom prst="rect">
                <a:avLst/>
              </a:prstGeom>
              <a:solidFill>
                <a:schemeClr val="accent5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51" name="Group 27"/>
            <p:cNvGrpSpPr/>
            <p:nvPr/>
          </p:nvGrpSpPr>
          <p:grpSpPr>
            <a:xfrm>
              <a:off x="6603510" y="4067553"/>
              <a:ext cx="1940400" cy="658426"/>
              <a:chOff x="5558846" y="3448800"/>
              <a:chExt cx="1764000" cy="580966"/>
            </a:xfrm>
          </p:grpSpPr>
          <p:sp>
            <p:nvSpPr>
              <p:cNvPr id="68" name="TextBox 67"/>
              <p:cNvSpPr txBox="1"/>
              <p:nvPr userDrawn="1"/>
            </p:nvSpPr>
            <p:spPr>
              <a:xfrm>
                <a:off x="5558846" y="3448800"/>
                <a:ext cx="1764000" cy="263904"/>
              </a:xfrm>
              <a:prstGeom prst="rect">
                <a:avLst/>
              </a:prstGeom>
              <a:solidFill>
                <a:schemeClr val="tx2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69" name="TextBox 68"/>
              <p:cNvSpPr txBox="1"/>
              <p:nvPr userDrawn="1"/>
            </p:nvSpPr>
            <p:spPr>
              <a:xfrm>
                <a:off x="5558846" y="3713081"/>
                <a:ext cx="1764000" cy="316685"/>
              </a:xfrm>
              <a:prstGeom prst="rect">
                <a:avLst/>
              </a:prstGeom>
              <a:solidFill>
                <a:schemeClr val="accent5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52" name="Group 51"/>
            <p:cNvGrpSpPr/>
            <p:nvPr userDrawn="1"/>
          </p:nvGrpSpPr>
          <p:grpSpPr>
            <a:xfrm>
              <a:off x="2167452" y="5199707"/>
              <a:ext cx="1940400" cy="980134"/>
              <a:chOff x="5853270" y="2172959"/>
              <a:chExt cx="1764000" cy="879267"/>
            </a:xfrm>
          </p:grpSpPr>
          <p:sp>
            <p:nvSpPr>
              <p:cNvPr id="66" name="TextBox 65"/>
              <p:cNvSpPr txBox="1"/>
              <p:nvPr userDrawn="1"/>
            </p:nvSpPr>
            <p:spPr>
              <a:xfrm>
                <a:off x="5853270" y="2172959"/>
                <a:ext cx="1764000" cy="268311"/>
              </a:xfrm>
              <a:prstGeom prst="rect">
                <a:avLst/>
              </a:prstGeom>
              <a:solidFill>
                <a:schemeClr val="accent4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67" name="TextBox 66"/>
              <p:cNvSpPr txBox="1"/>
              <p:nvPr userDrawn="1"/>
            </p:nvSpPr>
            <p:spPr>
              <a:xfrm>
                <a:off x="5853270" y="2440227"/>
                <a:ext cx="1764000" cy="611999"/>
              </a:xfrm>
              <a:prstGeom prst="rect">
                <a:avLst/>
              </a:prstGeom>
              <a:solidFill>
                <a:schemeClr val="accent5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i="1" dirty="0">
                    <a:solidFill>
                      <a:schemeClr val="tx2"/>
                    </a:solidFill>
                    <a:latin typeface="+mj-lt"/>
                  </a:rPr>
                  <a:t>Section head here</a:t>
                </a:r>
              </a:p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  <a:p>
                <a:pPr marL="0" marR="0" indent="0" algn="ctr" defTabSz="8162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cxnSp>
          <p:nvCxnSpPr>
            <p:cNvPr id="53" name="Straight Connector 52"/>
            <p:cNvCxnSpPr>
              <a:stCxn id="75" idx="2"/>
              <a:endCxn id="70" idx="0"/>
            </p:cNvCxnSpPr>
            <p:nvPr/>
          </p:nvCxnSpPr>
          <p:spPr>
            <a:xfrm flipH="1">
              <a:off x="5367132" y="3278386"/>
              <a:ext cx="428" cy="789171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lbow Connector 38"/>
            <p:cNvCxnSpPr>
              <a:stCxn id="72" idx="0"/>
            </p:cNvCxnSpPr>
            <p:nvPr/>
          </p:nvCxnSpPr>
          <p:spPr>
            <a:xfrm rot="5400000" flipH="1" flipV="1">
              <a:off x="4126031" y="2812294"/>
              <a:ext cx="268910" cy="2244937"/>
            </a:xfrm>
            <a:prstGeom prst="bentConnector2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lbow Connector 41"/>
            <p:cNvCxnSpPr>
              <a:stCxn id="68" idx="0"/>
            </p:cNvCxnSpPr>
            <p:nvPr/>
          </p:nvCxnSpPr>
          <p:spPr>
            <a:xfrm rot="16200000" flipV="1">
              <a:off x="6344707" y="2838553"/>
              <a:ext cx="267257" cy="2190750"/>
            </a:xfrm>
            <a:prstGeom prst="bentConnector2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74" idx="3"/>
              <a:endCxn id="76" idx="1"/>
            </p:cNvCxnSpPr>
            <p:nvPr/>
          </p:nvCxnSpPr>
          <p:spPr>
            <a:xfrm flipV="1">
              <a:off x="6337760" y="2771159"/>
              <a:ext cx="625070" cy="3"/>
            </a:xfrm>
            <a:prstGeom prst="line">
              <a:avLst/>
            </a:prstGeom>
            <a:ln w="1270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73" idx="2"/>
              <a:endCxn id="66" idx="0"/>
            </p:cNvCxnSpPr>
            <p:nvPr/>
          </p:nvCxnSpPr>
          <p:spPr>
            <a:xfrm flipH="1">
              <a:off x="3137652" y="4725978"/>
              <a:ext cx="365" cy="473727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/>
            <p:cNvGrpSpPr/>
            <p:nvPr userDrawn="1"/>
          </p:nvGrpSpPr>
          <p:grpSpPr>
            <a:xfrm>
              <a:off x="4396932" y="5199707"/>
              <a:ext cx="1940400" cy="980134"/>
              <a:chOff x="5853270" y="2172959"/>
              <a:chExt cx="1764000" cy="879267"/>
            </a:xfrm>
          </p:grpSpPr>
          <p:sp>
            <p:nvSpPr>
              <p:cNvPr id="64" name="TextBox 63"/>
              <p:cNvSpPr txBox="1"/>
              <p:nvPr userDrawn="1"/>
            </p:nvSpPr>
            <p:spPr>
              <a:xfrm>
                <a:off x="5853270" y="2172959"/>
                <a:ext cx="1764000" cy="268311"/>
              </a:xfrm>
              <a:prstGeom prst="rect">
                <a:avLst/>
              </a:prstGeom>
              <a:solidFill>
                <a:schemeClr val="accent4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65" name="TextBox 64"/>
              <p:cNvSpPr txBox="1"/>
              <p:nvPr userDrawn="1"/>
            </p:nvSpPr>
            <p:spPr>
              <a:xfrm>
                <a:off x="5853270" y="2440227"/>
                <a:ext cx="1764000" cy="611999"/>
              </a:xfrm>
              <a:prstGeom prst="rect">
                <a:avLst/>
              </a:prstGeom>
              <a:solidFill>
                <a:schemeClr val="accent5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i="1" dirty="0">
                    <a:solidFill>
                      <a:schemeClr val="tx2"/>
                    </a:solidFill>
                    <a:latin typeface="+mj-lt"/>
                  </a:rPr>
                  <a:t>Section head here</a:t>
                </a:r>
              </a:p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  <a:p>
                <a:pPr marL="0" marR="0" indent="0" algn="ctr" defTabSz="8162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cxnSp>
          <p:nvCxnSpPr>
            <p:cNvPr id="59" name="Straight Connector 58"/>
            <p:cNvCxnSpPr>
              <a:stCxn id="71" idx="2"/>
              <a:endCxn id="64" idx="0"/>
            </p:cNvCxnSpPr>
            <p:nvPr userDrawn="1"/>
          </p:nvCxnSpPr>
          <p:spPr>
            <a:xfrm>
              <a:off x="5367132" y="4725978"/>
              <a:ext cx="0" cy="473727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 userDrawn="1"/>
          </p:nvGrpSpPr>
          <p:grpSpPr>
            <a:xfrm>
              <a:off x="6626412" y="5199707"/>
              <a:ext cx="1940400" cy="980134"/>
              <a:chOff x="5853270" y="2172959"/>
              <a:chExt cx="1764000" cy="879267"/>
            </a:xfrm>
          </p:grpSpPr>
          <p:sp>
            <p:nvSpPr>
              <p:cNvPr id="62" name="TextBox 61"/>
              <p:cNvSpPr txBox="1"/>
              <p:nvPr userDrawn="1"/>
            </p:nvSpPr>
            <p:spPr>
              <a:xfrm>
                <a:off x="5853270" y="2172959"/>
                <a:ext cx="1764000" cy="268311"/>
              </a:xfrm>
              <a:prstGeom prst="rect">
                <a:avLst/>
              </a:prstGeom>
              <a:solidFill>
                <a:schemeClr val="accent4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63" name="TextBox 62"/>
              <p:cNvSpPr txBox="1"/>
              <p:nvPr userDrawn="1"/>
            </p:nvSpPr>
            <p:spPr>
              <a:xfrm>
                <a:off x="5853270" y="2440227"/>
                <a:ext cx="1764000" cy="611999"/>
              </a:xfrm>
              <a:prstGeom prst="rect">
                <a:avLst/>
              </a:prstGeom>
              <a:solidFill>
                <a:schemeClr val="accent5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i="1" dirty="0">
                    <a:solidFill>
                      <a:schemeClr val="tx2"/>
                    </a:solidFill>
                    <a:latin typeface="+mj-lt"/>
                  </a:rPr>
                  <a:t>Section head here</a:t>
                </a:r>
              </a:p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  <a:p>
                <a:pPr marL="0" marR="0" indent="0" algn="ctr" defTabSz="8162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cxnSp>
          <p:nvCxnSpPr>
            <p:cNvPr id="61" name="Straight Connector 60"/>
            <p:cNvCxnSpPr>
              <a:endCxn id="62" idx="0"/>
            </p:cNvCxnSpPr>
            <p:nvPr userDrawn="1"/>
          </p:nvCxnSpPr>
          <p:spPr>
            <a:xfrm>
              <a:off x="7596612" y="4725978"/>
              <a:ext cx="0" cy="473727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HighlightText"/>
          <p:cNvGrpSpPr/>
          <p:nvPr userDrawn="1"/>
        </p:nvGrpSpPr>
        <p:grpSpPr>
          <a:xfrm>
            <a:off x="4299433" y="348722"/>
            <a:ext cx="3578664" cy="1465017"/>
            <a:chOff x="3629072" y="2321340"/>
            <a:chExt cx="3253331" cy="1292662"/>
          </a:xfrm>
        </p:grpSpPr>
        <p:sp>
          <p:nvSpPr>
            <p:cNvPr id="40" name="TextBox 79"/>
            <p:cNvSpPr txBox="1"/>
            <p:nvPr userDrawn="1"/>
          </p:nvSpPr>
          <p:spPr>
            <a:xfrm>
              <a:off x="4499992" y="2321340"/>
              <a:ext cx="2382411" cy="129266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AU" sz="9800" b="1" dirty="0">
                  <a:solidFill>
                    <a:schemeClr val="tx2"/>
                  </a:solidFill>
                </a:rPr>
                <a:t>75</a:t>
              </a:r>
              <a:r>
                <a:rPr lang="en-AU" sz="6000" b="1" baseline="70000" dirty="0">
                  <a:solidFill>
                    <a:schemeClr val="tx2"/>
                  </a:solidFill>
                </a:rPr>
                <a:t>%</a:t>
              </a:r>
            </a:p>
            <a:p>
              <a:pPr>
                <a:lnSpc>
                  <a:spcPct val="50000"/>
                </a:lnSpc>
              </a:pPr>
              <a:r>
                <a:rPr lang="en-AU" sz="2700" dirty="0">
                  <a:solidFill>
                    <a:schemeClr val="tx1"/>
                  </a:solidFill>
                </a:rPr>
                <a:t>improvement</a:t>
              </a:r>
            </a:p>
          </p:txBody>
        </p:sp>
        <p:cxnSp>
          <p:nvCxnSpPr>
            <p:cNvPr id="41" name="Straight Connector 40"/>
            <p:cNvCxnSpPr/>
            <p:nvPr userDrawn="1"/>
          </p:nvCxnSpPr>
          <p:spPr>
            <a:xfrm rot="10800000">
              <a:off x="3786736" y="2499720"/>
              <a:ext cx="5760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 rot="10800000" flipV="1">
              <a:off x="3629072" y="2494456"/>
              <a:ext cx="152400" cy="1356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9488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itle: Hero Red logo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  5"/>
          <p:cNvSpPr>
            <a:spLocks noGrp="1"/>
          </p:cNvSpPr>
          <p:nvPr>
            <p:ph type="pic" sz="quarter" idx="12" hasCustomPrompt="1"/>
          </p:nvPr>
        </p:nvSpPr>
        <p:spPr>
          <a:xfrm>
            <a:off x="7104063" y="0"/>
            <a:ext cx="5087937" cy="6858000"/>
          </a:xfr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AU" dirty="0"/>
              <a:t>Click the picture icon to insert hero image. After you have inserted your image, you can add the </a:t>
            </a:r>
            <a:r>
              <a:rPr lang="en-AU" dirty="0" err="1"/>
              <a:t>WSP</a:t>
            </a:r>
            <a:r>
              <a:rPr lang="en-AU" dirty="0"/>
              <a:t> framing element to the slide via </a:t>
            </a:r>
            <a:r>
              <a:rPr lang="en-AU" dirty="0" err="1"/>
              <a:t>WSP</a:t>
            </a:r>
            <a:r>
              <a:rPr lang="en-AU" dirty="0"/>
              <a:t> Insert Items &gt; </a:t>
            </a:r>
            <a:r>
              <a:rPr lang="en-AU" dirty="0" err="1"/>
              <a:t>WSP</a:t>
            </a:r>
            <a:r>
              <a:rPr lang="en-AU" dirty="0"/>
              <a:t> Framing Element.</a:t>
            </a:r>
          </a:p>
          <a:p>
            <a:pPr marL="0" lvl="0" indent="0">
              <a:buNone/>
            </a:pPr>
            <a:endParaRPr lang="en-CA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  <p:sp>
        <p:nvSpPr>
          <p:cNvPr id="8" name="Espace réservé pour une image 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104063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7013" y="4182035"/>
            <a:ext cx="5832475" cy="1889251"/>
          </a:xfrm>
        </p:spPr>
        <p:txBody>
          <a:bodyPr anchor="b">
            <a:noAutofit/>
          </a:bodyPr>
          <a:lstStyle>
            <a:lvl1pPr algn="l">
              <a:defRPr sz="280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7013" y="6071286"/>
            <a:ext cx="5832475" cy="557770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0" i="1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4"/>
            <a:ext cx="2743200" cy="360000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defRPr sz="100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087" y="2250830"/>
            <a:ext cx="5127644" cy="243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29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: Hero White logo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104063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9" name="Espace réservé pour une image  5"/>
          <p:cNvSpPr>
            <a:spLocks noGrp="1"/>
          </p:cNvSpPr>
          <p:nvPr>
            <p:ph type="pic" sz="quarter" idx="12" hasCustomPrompt="1"/>
          </p:nvPr>
        </p:nvSpPr>
        <p:spPr>
          <a:xfrm>
            <a:off x="7104063" y="0"/>
            <a:ext cx="5087937" cy="6858000"/>
          </a:xfr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AU" dirty="0"/>
              <a:t>Click the picture icon to insert hero image. After you have inserted your image, you can add the </a:t>
            </a:r>
            <a:r>
              <a:rPr lang="en-AU" dirty="0" err="1"/>
              <a:t>WSP</a:t>
            </a:r>
            <a:r>
              <a:rPr lang="en-AU" dirty="0"/>
              <a:t> framing element to the slide via </a:t>
            </a:r>
            <a:r>
              <a:rPr lang="en-AU" dirty="0" err="1"/>
              <a:t>WSP</a:t>
            </a:r>
            <a:r>
              <a:rPr lang="en-AU" dirty="0"/>
              <a:t> Insert Items &gt; </a:t>
            </a:r>
            <a:r>
              <a:rPr lang="en-AU" dirty="0" err="1"/>
              <a:t>WSP</a:t>
            </a:r>
            <a:r>
              <a:rPr lang="en-AU" dirty="0"/>
              <a:t> Framing Element.</a:t>
            </a:r>
          </a:p>
          <a:p>
            <a:pPr marL="0" lvl="0" indent="0">
              <a:buNone/>
            </a:pPr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7013" y="4183200"/>
            <a:ext cx="5832475" cy="1890000"/>
          </a:xfrm>
        </p:spPr>
        <p:txBody>
          <a:bodyPr anchor="b">
            <a:noAutofit/>
          </a:bodyPr>
          <a:lstStyle>
            <a:lvl1pPr algn="l">
              <a:defRPr sz="2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7013" y="6071286"/>
            <a:ext cx="5832475" cy="557770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0" i="1" baseline="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4"/>
            <a:ext cx="2743200" cy="360000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995" y="2241550"/>
            <a:ext cx="5173385" cy="246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62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: Hero White logo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104063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9" name="Espace réservé pour une image  5"/>
          <p:cNvSpPr>
            <a:spLocks noGrp="1"/>
          </p:cNvSpPr>
          <p:nvPr>
            <p:ph type="pic" sz="quarter" idx="12" hasCustomPrompt="1"/>
          </p:nvPr>
        </p:nvSpPr>
        <p:spPr>
          <a:xfrm>
            <a:off x="7104063" y="0"/>
            <a:ext cx="5087937" cy="6858000"/>
          </a:xfr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0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AU" dirty="0"/>
              <a:t>Click the picture icon to insert hero image. After you have inserted your image, you can add the </a:t>
            </a:r>
            <a:r>
              <a:rPr lang="en-AU" dirty="0" err="1"/>
              <a:t>WSP</a:t>
            </a:r>
            <a:r>
              <a:rPr lang="en-AU" dirty="0"/>
              <a:t> framing element to the slide via </a:t>
            </a:r>
            <a:r>
              <a:rPr lang="en-AU" dirty="0" err="1"/>
              <a:t>WSP</a:t>
            </a:r>
            <a:r>
              <a:rPr lang="en-AU" dirty="0"/>
              <a:t> Insert Items &gt; </a:t>
            </a:r>
            <a:r>
              <a:rPr lang="en-AU" dirty="0" err="1"/>
              <a:t>WSP</a:t>
            </a:r>
            <a:r>
              <a:rPr lang="en-AU" dirty="0"/>
              <a:t> Framing Element.</a:t>
            </a:r>
          </a:p>
          <a:p>
            <a:pPr marL="0" lvl="0" indent="0">
              <a:buNone/>
            </a:pPr>
            <a:endParaRPr lang="en-CA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7013" y="4183200"/>
            <a:ext cx="5832475" cy="1890000"/>
          </a:xfrm>
        </p:spPr>
        <p:txBody>
          <a:bodyPr anchor="b">
            <a:noAutofit/>
          </a:bodyPr>
          <a:lstStyle>
            <a:lvl1pPr algn="l">
              <a:defRPr sz="28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7013" y="6071286"/>
            <a:ext cx="5832475" cy="557770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0" i="1" baseline="0">
                <a:solidFill>
                  <a:schemeClr val="bg1"/>
                </a:solidFill>
                <a:latin typeface="+mn-lt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4"/>
            <a:ext cx="2743200" cy="360000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defRPr sz="10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995" y="2241550"/>
            <a:ext cx="5173385" cy="246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52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: Hero Red logo + Sk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7104063" cy="6875248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25000">
                <a:srgbClr val="D8E6F0"/>
              </a:gs>
              <a:gs pos="8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CA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"/>
          <a:stretch/>
        </p:blipFill>
        <p:spPr>
          <a:xfrm>
            <a:off x="0" y="1047583"/>
            <a:ext cx="3270722" cy="584320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7104063" y="0"/>
            <a:ext cx="5087938" cy="6875248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CA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-6093"/>
            <a:ext cx="3032425" cy="59491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7013" y="4689475"/>
            <a:ext cx="5832475" cy="1381811"/>
          </a:xfrm>
        </p:spPr>
        <p:txBody>
          <a:bodyPr anchor="b">
            <a:noAutofit/>
          </a:bodyPr>
          <a:lstStyle>
            <a:lvl1pPr algn="l">
              <a:defRPr sz="280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7013" y="6071286"/>
            <a:ext cx="5832475" cy="557770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0" i="1" baseline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5"/>
            <a:ext cx="2743200" cy="360000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defRPr sz="10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087" y="2250830"/>
            <a:ext cx="5127644" cy="243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26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tle: Red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  5"/>
          <p:cNvSpPr>
            <a:spLocks noGrp="1"/>
          </p:cNvSpPr>
          <p:nvPr>
            <p:ph type="pic" sz="quarter" idx="11" hasCustomPrompt="1"/>
          </p:nvPr>
        </p:nvSpPr>
        <p:spPr>
          <a:xfrm>
            <a:off x="1703388" y="0"/>
            <a:ext cx="10488612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6"/>
            <a:ext cx="1404937" cy="360000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defRPr sz="10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7339" y="-6093"/>
            <a:ext cx="3032425" cy="59491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08213" y="620713"/>
            <a:ext cx="9251950" cy="5038682"/>
          </a:xfrm>
        </p:spPr>
        <p:txBody>
          <a:bodyPr lIns="90000" tIns="46800" rIns="90000" bIns="46800" anchor="ctr">
            <a:noAutofit/>
          </a:bodyPr>
          <a:lstStyle>
            <a:lvl1pPr algn="ctr">
              <a:defRPr sz="5400" b="0" i="0" baseline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06800" y="5659200"/>
            <a:ext cx="9252000" cy="541294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0" i="1" baseline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</p:spTree>
    <p:extLst>
      <p:ext uri="{BB962C8B-B14F-4D97-AF65-F5344CB8AC3E}">
        <p14:creationId xmlns:p14="http://schemas.microsoft.com/office/powerpoint/2010/main" val="2711905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itle: Red Text + Sk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703388" y="0"/>
            <a:ext cx="10488611" cy="6875248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25000">
                <a:srgbClr val="D8E6F0"/>
              </a:gs>
              <a:gs pos="8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CA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"/>
          <a:stretch/>
        </p:blipFill>
        <p:spPr>
          <a:xfrm>
            <a:off x="1706148" y="1052513"/>
            <a:ext cx="3267962" cy="583827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08213" y="620713"/>
            <a:ext cx="9251950" cy="5040000"/>
          </a:xfrm>
        </p:spPr>
        <p:txBody>
          <a:bodyPr anchor="ctr">
            <a:noAutofit/>
          </a:bodyPr>
          <a:lstStyle>
            <a:lvl1pPr algn="ctr">
              <a:defRPr sz="5400" b="0" i="0" baseline="0"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9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06800" y="5659200"/>
            <a:ext cx="9252000" cy="541294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0" i="1" baseline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6"/>
            <a:ext cx="1404937" cy="360000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defRPr sz="10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4109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: White Text +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703388" y="0"/>
            <a:ext cx="10488611" cy="6875248"/>
          </a:xfrm>
          <a:prstGeom prst="rect">
            <a:avLst/>
          </a:prstGeom>
          <a:solidFill>
            <a:srgbClr val="FF4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CA" dirty="0">
              <a:solidFill>
                <a:srgbClr val="FF4337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08213" y="620713"/>
            <a:ext cx="9251950" cy="5038682"/>
          </a:xfrm>
        </p:spPr>
        <p:txBody>
          <a:bodyPr anchor="ctr">
            <a:noAutofit/>
          </a:bodyPr>
          <a:lstStyle>
            <a:lvl1pPr algn="ctr">
              <a:defRPr sz="5400" b="0" i="0" baseline="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dirty="0"/>
              <a:t>Insert presentation title </a:t>
            </a:r>
            <a:br>
              <a:rPr lang="en-CA" dirty="0"/>
            </a:br>
            <a:r>
              <a:rPr lang="en-CA" dirty="0"/>
              <a:t>here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06800" y="5659200"/>
            <a:ext cx="9252000" cy="541294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0" i="1" baseline="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6"/>
            <a:ext cx="1404937" cy="360000"/>
          </a:xfrm>
          <a:prstGeom prst="rect">
            <a:avLst/>
          </a:prstGeom>
        </p:spPr>
        <p:txBody>
          <a:bodyPr/>
          <a:lstStyle>
            <a:lvl1pPr>
              <a:defRPr sz="100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93340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Title: White Text + Imag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  5"/>
          <p:cNvSpPr>
            <a:spLocks noGrp="1"/>
          </p:cNvSpPr>
          <p:nvPr>
            <p:ph type="pic" sz="quarter" idx="11" hasCustomPrompt="1"/>
          </p:nvPr>
        </p:nvSpPr>
        <p:spPr>
          <a:xfrm>
            <a:off x="1703388" y="0"/>
            <a:ext cx="10488612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08213" y="620713"/>
            <a:ext cx="9251950" cy="5038682"/>
          </a:xfrm>
        </p:spPr>
        <p:txBody>
          <a:bodyPr anchor="ctr">
            <a:noAutofit/>
          </a:bodyPr>
          <a:lstStyle>
            <a:lvl1pPr algn="ctr">
              <a:defRPr sz="5400" b="0" i="0" baseline="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6"/>
            <a:ext cx="1404937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CA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06800" y="5659200"/>
            <a:ext cx="9252000" cy="541294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0" i="1" baseline="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</p:spTree>
    <p:extLst>
      <p:ext uri="{BB962C8B-B14F-4D97-AF65-F5344CB8AC3E}">
        <p14:creationId xmlns:p14="http://schemas.microsoft.com/office/powerpoint/2010/main" val="68983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Section: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  5"/>
          <p:cNvSpPr>
            <a:spLocks noGrp="1"/>
          </p:cNvSpPr>
          <p:nvPr>
            <p:ph type="pic" sz="quarter" idx="14" hasCustomPrompt="1"/>
          </p:nvPr>
        </p:nvSpPr>
        <p:spPr>
          <a:xfrm>
            <a:off x="9010650" y="0"/>
            <a:ext cx="3182400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Click the picture icon to insert hero image. After you have inserted your image, you can add the </a:t>
            </a:r>
            <a:r>
              <a:rPr lang="en-CA" dirty="0" err="1"/>
              <a:t>WSP</a:t>
            </a:r>
            <a:r>
              <a:rPr lang="en-CA" dirty="0"/>
              <a:t> framing element to the slide via </a:t>
            </a:r>
            <a:r>
              <a:rPr lang="en-CA" dirty="0" err="1"/>
              <a:t>WSP</a:t>
            </a:r>
            <a:r>
              <a:rPr lang="en-CA" dirty="0"/>
              <a:t> Insert Items &gt; </a:t>
            </a:r>
            <a:r>
              <a:rPr lang="en-CA" dirty="0" err="1"/>
              <a:t>WSP</a:t>
            </a:r>
            <a:r>
              <a:rPr lang="en-CA" dirty="0"/>
              <a:t> Framing Element.</a:t>
            </a:r>
          </a:p>
        </p:txBody>
      </p:sp>
      <p:sp>
        <p:nvSpPr>
          <p:cNvPr id="10" name="Espace réservé pour une image  5"/>
          <p:cNvSpPr>
            <a:spLocks noGrp="1"/>
          </p:cNvSpPr>
          <p:nvPr>
            <p:ph type="pic" sz="quarter" idx="13" hasCustomPrompt="1"/>
          </p:nvPr>
        </p:nvSpPr>
        <p:spPr>
          <a:xfrm>
            <a:off x="3179763" y="0"/>
            <a:ext cx="5832475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/>
              <a:t>Footer text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227013" y="1052513"/>
            <a:ext cx="2376487" cy="3132137"/>
          </a:xfrm>
        </p:spPr>
        <p:txBody>
          <a:bodyPr/>
          <a:lstStyle>
            <a:lvl1pPr>
              <a:defRPr baseline="0">
                <a:latin typeface="+mj-lt"/>
              </a:defRPr>
            </a:lvl1pPr>
          </a:lstStyle>
          <a:p>
            <a:r>
              <a:rPr lang="en-CA" dirty="0"/>
              <a:t>Insert section title here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2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ection: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  5"/>
          <p:cNvSpPr>
            <a:spLocks noGrp="1"/>
          </p:cNvSpPr>
          <p:nvPr>
            <p:ph type="pic" sz="quarter" idx="13" hasCustomPrompt="1"/>
          </p:nvPr>
        </p:nvSpPr>
        <p:spPr>
          <a:xfrm>
            <a:off x="3179763" y="0"/>
            <a:ext cx="9012237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fr-FR" sz="100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AU" dirty="0"/>
              <a:t>Click the picture icon to insert hero image. After you have inserted your image, you can add the </a:t>
            </a:r>
            <a:r>
              <a:rPr lang="en-AU" dirty="0" err="1"/>
              <a:t>WSP</a:t>
            </a:r>
            <a:r>
              <a:rPr lang="en-AU" dirty="0"/>
              <a:t> framing element to the slide via </a:t>
            </a:r>
            <a:r>
              <a:rPr lang="en-AU" dirty="0" err="1"/>
              <a:t>WSP</a:t>
            </a:r>
            <a:r>
              <a:rPr lang="en-AU" dirty="0"/>
              <a:t> Insert Items &gt; </a:t>
            </a:r>
            <a:r>
              <a:rPr lang="en-AU" dirty="0" err="1"/>
              <a:t>WSP</a:t>
            </a:r>
            <a:r>
              <a:rPr lang="en-AU" dirty="0"/>
              <a:t> Framing Element.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/>
              <a:t>Footer text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227013" y="1052513"/>
            <a:ext cx="2376487" cy="3132137"/>
          </a:xfrm>
        </p:spPr>
        <p:txBody>
          <a:bodyPr/>
          <a:lstStyle>
            <a:lvl1pPr>
              <a:defRPr baseline="0">
                <a:latin typeface="+mj-lt"/>
              </a:defRPr>
            </a:lvl1pPr>
          </a:lstStyle>
          <a:p>
            <a:r>
              <a:rPr lang="en-CA" dirty="0"/>
              <a:t>Insert section title here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01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ection: Sk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/>
              <a:t>Footer text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227013" y="1052513"/>
            <a:ext cx="2376487" cy="3132137"/>
          </a:xfrm>
        </p:spPr>
        <p:txBody>
          <a:bodyPr/>
          <a:lstStyle>
            <a:lvl1pPr>
              <a:defRPr baseline="0">
                <a:latin typeface="+mj-lt"/>
              </a:defRPr>
            </a:lvl1pPr>
          </a:lstStyle>
          <a:p>
            <a:r>
              <a:rPr lang="en-CA" dirty="0"/>
              <a:t>Insert section 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190662" y="0"/>
            <a:ext cx="9001338" cy="6858000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25000">
                <a:srgbClr val="D8E6F0"/>
              </a:gs>
              <a:gs pos="8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CA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01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Project: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5"/>
          <p:cNvSpPr>
            <a:spLocks noGrp="1"/>
          </p:cNvSpPr>
          <p:nvPr>
            <p:ph type="pic" sz="quarter" idx="15" hasCustomPrompt="1"/>
          </p:nvPr>
        </p:nvSpPr>
        <p:spPr>
          <a:xfrm>
            <a:off x="1703388" y="0"/>
            <a:ext cx="10488612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project image here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/>
              <a:t>Footer text</a:t>
            </a:r>
            <a:endParaRPr lang="en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3" name="Titre 12"/>
          <p:cNvSpPr>
            <a:spLocks noGrp="1"/>
          </p:cNvSpPr>
          <p:nvPr>
            <p:ph type="title" hasCustomPrompt="1"/>
          </p:nvPr>
        </p:nvSpPr>
        <p:spPr>
          <a:xfrm>
            <a:off x="2206800" y="620713"/>
            <a:ext cx="9252000" cy="1152526"/>
          </a:xfrm>
        </p:spPr>
        <p:txBody>
          <a:bodyPr/>
          <a:lstStyle>
            <a:lvl1pPr>
              <a:defRPr baseline="0">
                <a:latin typeface="+mj-lt"/>
              </a:defRPr>
            </a:lvl1pPr>
          </a:lstStyle>
          <a:p>
            <a:r>
              <a:rPr lang="en-CA" dirty="0"/>
              <a:t>Insert project title here</a:t>
            </a:r>
          </a:p>
        </p:txBody>
      </p:sp>
    </p:spTree>
    <p:extLst>
      <p:ext uri="{BB962C8B-B14F-4D97-AF65-F5344CB8AC3E}">
        <p14:creationId xmlns:p14="http://schemas.microsoft.com/office/powerpoint/2010/main" val="1802024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Project: 1 Photo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5"/>
          <p:cNvSpPr>
            <a:spLocks noGrp="1"/>
          </p:cNvSpPr>
          <p:nvPr>
            <p:ph type="pic" sz="quarter" idx="15" hasCustomPrompt="1"/>
          </p:nvPr>
        </p:nvSpPr>
        <p:spPr>
          <a:xfrm>
            <a:off x="1703388" y="0"/>
            <a:ext cx="6805612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project image here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/>
              <a:t>Footer text</a:t>
            </a:r>
            <a:endParaRPr lang="en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3" name="Titre 12"/>
          <p:cNvSpPr>
            <a:spLocks noGrp="1"/>
          </p:cNvSpPr>
          <p:nvPr>
            <p:ph type="title" hasCustomPrompt="1"/>
          </p:nvPr>
        </p:nvSpPr>
        <p:spPr>
          <a:xfrm>
            <a:off x="8580438" y="620713"/>
            <a:ext cx="3384550" cy="1656000"/>
          </a:xfrm>
        </p:spPr>
        <p:txBody>
          <a:bodyPr/>
          <a:lstStyle>
            <a:lvl1pPr algn="l">
              <a:defRPr sz="2500" baseline="0">
                <a:latin typeface="+mj-lt"/>
              </a:defRPr>
            </a:lvl1pPr>
          </a:lstStyle>
          <a:p>
            <a:r>
              <a:rPr lang="en-CA" dirty="0"/>
              <a:t>Insert project title here</a:t>
            </a:r>
            <a:br>
              <a:rPr lang="en-CA" dirty="0"/>
            </a:b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8582400" y="2311200"/>
            <a:ext cx="3384000" cy="3855600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810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: Hero Red logo + Sk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7104063" cy="6875248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25000">
                <a:srgbClr val="D8E6F0"/>
              </a:gs>
              <a:gs pos="8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CA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"/>
          <a:stretch/>
        </p:blipFill>
        <p:spPr>
          <a:xfrm>
            <a:off x="0" y="1047583"/>
            <a:ext cx="3270722" cy="584320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7104063" y="0"/>
            <a:ext cx="5087938" cy="6875248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CA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-6093"/>
            <a:ext cx="3032425" cy="59491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7013" y="4689475"/>
            <a:ext cx="5832475" cy="1381811"/>
          </a:xfrm>
        </p:spPr>
        <p:txBody>
          <a:bodyPr anchor="b">
            <a:noAutofit/>
          </a:bodyPr>
          <a:lstStyle>
            <a:lvl1pPr algn="l">
              <a:defRPr sz="280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7013" y="6071286"/>
            <a:ext cx="5832475" cy="557770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0" i="1" baseline="0">
                <a:solidFill>
                  <a:schemeClr val="tx2"/>
                </a:solidFill>
                <a:latin typeface="+mn-lt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5"/>
            <a:ext cx="2743200" cy="360000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defRPr sz="100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087" y="2250830"/>
            <a:ext cx="5127644" cy="243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10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Project: 2 Photos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5"/>
          <p:cNvSpPr>
            <a:spLocks noGrp="1"/>
          </p:cNvSpPr>
          <p:nvPr>
            <p:ph type="pic" sz="quarter" idx="15" hasCustomPrompt="1"/>
          </p:nvPr>
        </p:nvSpPr>
        <p:spPr>
          <a:xfrm>
            <a:off x="6794219" y="225425"/>
            <a:ext cx="5090400" cy="2771776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project image here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/>
              <a:t>Footer text</a:t>
            </a:r>
            <a:endParaRPr lang="en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3" name="Titre 12"/>
          <p:cNvSpPr>
            <a:spLocks noGrp="1"/>
          </p:cNvSpPr>
          <p:nvPr>
            <p:ph type="title" hasCustomPrompt="1"/>
          </p:nvPr>
        </p:nvSpPr>
        <p:spPr>
          <a:xfrm>
            <a:off x="1930400" y="3281137"/>
            <a:ext cx="4597200" cy="792000"/>
          </a:xfrm>
        </p:spPr>
        <p:txBody>
          <a:bodyPr/>
          <a:lstStyle>
            <a:lvl1pPr algn="l">
              <a:defRPr sz="2500" baseline="0">
                <a:latin typeface="+mj-lt"/>
              </a:defRPr>
            </a:lvl1pPr>
          </a:lstStyle>
          <a:p>
            <a:r>
              <a:rPr lang="en-CA" dirty="0"/>
              <a:t>Insert project title here</a:t>
            </a:r>
            <a:br>
              <a:rPr lang="en-CA" dirty="0"/>
            </a:br>
            <a:endParaRPr lang="en-CA" dirty="0"/>
          </a:p>
        </p:txBody>
      </p:sp>
      <p:sp>
        <p:nvSpPr>
          <p:cNvPr id="10" name="Espace réservé pour une image  5"/>
          <p:cNvSpPr>
            <a:spLocks noGrp="1"/>
          </p:cNvSpPr>
          <p:nvPr>
            <p:ph type="pic" sz="quarter" idx="17" hasCustomPrompt="1"/>
          </p:nvPr>
        </p:nvSpPr>
        <p:spPr>
          <a:xfrm>
            <a:off x="1703389" y="225425"/>
            <a:ext cx="5090830" cy="2771776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project image here</a:t>
            </a:r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6789600" y="3254188"/>
            <a:ext cx="0" cy="294936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104062" y="3283200"/>
            <a:ext cx="4597200" cy="792000"/>
          </a:xfrm>
        </p:spPr>
        <p:txBody>
          <a:bodyPr>
            <a:noAutofit/>
          </a:bodyPr>
          <a:lstStyle>
            <a:lvl1pPr>
              <a:defRPr sz="25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project title here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>
          <a:xfrm>
            <a:off x="1930400" y="4257675"/>
            <a:ext cx="4597200" cy="1946275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>
          <a:xfrm>
            <a:off x="7102800" y="4258800"/>
            <a:ext cx="4597200" cy="1947600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9629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Content 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703387" cy="6858000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/>
              <a:t>Footer text</a:t>
            </a:r>
            <a:endParaRPr lang="en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" y="6203551"/>
            <a:ext cx="900111" cy="42902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208213" y="1844675"/>
            <a:ext cx="9251950" cy="4356100"/>
          </a:xfrm>
        </p:spPr>
        <p:txBody>
          <a:bodyPr/>
          <a:lstStyle>
            <a:lvl1pPr>
              <a:spcBef>
                <a:spcPts val="1000"/>
              </a:spcBef>
              <a:defRPr sz="2400"/>
            </a:lvl1pPr>
            <a:lvl2pPr>
              <a:spcBef>
                <a:spcPts val="1000"/>
              </a:spcBef>
              <a:defRPr sz="2400"/>
            </a:lvl2pPr>
            <a:lvl3pPr marL="403200" indent="-403200">
              <a:spcBef>
                <a:spcPts val="1000"/>
              </a:spcBef>
              <a:buFont typeface="Arial" panose="020B0604020202020204" pitchFamily="34" charset="0"/>
              <a:buChar char="–"/>
              <a:defRPr sz="2400"/>
            </a:lvl3pPr>
            <a:lvl4pPr marL="806400" indent="-403200">
              <a:spcBef>
                <a:spcPts val="1000"/>
              </a:spcBef>
              <a:buFont typeface="Arial" panose="020B0604020202020204" pitchFamily="34" charset="0"/>
              <a:buChar char="–"/>
              <a:defRPr sz="2400"/>
            </a:lvl4pPr>
            <a:lvl5pPr marL="1209600" indent="-403200">
              <a:spcBef>
                <a:spcPts val="1000"/>
              </a:spcBef>
              <a:buFont typeface="Arial" panose="020B0604020202020204" pitchFamily="34" charset="0"/>
              <a:buChar char="–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6800" y="620713"/>
            <a:ext cx="9252000" cy="11525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005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Content 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703387" cy="6858000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/>
              <a:t>Footer text</a:t>
            </a:r>
            <a:endParaRPr lang="en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" y="6203551"/>
            <a:ext cx="900111" cy="42902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208212" y="1844675"/>
            <a:ext cx="4356000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9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7104064" y="1844675"/>
            <a:ext cx="4356100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800" y="620713"/>
            <a:ext cx="9252000" cy="11525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789600" y="1774800"/>
            <a:ext cx="0" cy="442800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383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/>
              <a:t>Footer text</a:t>
            </a:r>
            <a:endParaRPr lang="en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" y="6203551"/>
            <a:ext cx="900111" cy="42902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208212" y="1844675"/>
            <a:ext cx="4356000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9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7104064" y="1844675"/>
            <a:ext cx="4356100" cy="435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800" y="620713"/>
            <a:ext cx="9252000" cy="11525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789600" y="1774800"/>
            <a:ext cx="0" cy="442800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384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 Ho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FramingElement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  <p:grpSp>
        <p:nvGrpSpPr>
          <p:cNvPr id="39" name="HighlightText"/>
          <p:cNvGrpSpPr/>
          <p:nvPr userDrawn="1"/>
        </p:nvGrpSpPr>
        <p:grpSpPr>
          <a:xfrm>
            <a:off x="4299433" y="348722"/>
            <a:ext cx="3578664" cy="1465017"/>
            <a:chOff x="3629072" y="2321340"/>
            <a:chExt cx="3253331" cy="1292662"/>
          </a:xfrm>
        </p:grpSpPr>
        <p:sp>
          <p:nvSpPr>
            <p:cNvPr id="40" name="TextBox 79"/>
            <p:cNvSpPr txBox="1"/>
            <p:nvPr userDrawn="1"/>
          </p:nvSpPr>
          <p:spPr>
            <a:xfrm>
              <a:off x="4499992" y="2321340"/>
              <a:ext cx="2382411" cy="129266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75000"/>
                </a:lnSpc>
              </a:pPr>
              <a:r>
                <a:rPr lang="en-AU" sz="9800" b="1" dirty="0">
                  <a:solidFill>
                    <a:schemeClr val="tx2"/>
                  </a:solidFill>
                </a:rPr>
                <a:t>75</a:t>
              </a:r>
              <a:r>
                <a:rPr lang="en-AU" sz="6000" b="1" baseline="70000" dirty="0">
                  <a:solidFill>
                    <a:schemeClr val="tx2"/>
                  </a:solidFill>
                </a:rPr>
                <a:t>%</a:t>
              </a:r>
            </a:p>
            <a:p>
              <a:pPr>
                <a:lnSpc>
                  <a:spcPct val="50000"/>
                </a:lnSpc>
              </a:pPr>
              <a:r>
                <a:rPr lang="en-AU" sz="2700" dirty="0">
                  <a:solidFill>
                    <a:schemeClr val="tx1"/>
                  </a:solidFill>
                </a:rPr>
                <a:t>improvement</a:t>
              </a:r>
            </a:p>
          </p:txBody>
        </p:sp>
        <p:cxnSp>
          <p:nvCxnSpPr>
            <p:cNvPr id="41" name="Straight Connector 40"/>
            <p:cNvCxnSpPr/>
            <p:nvPr userDrawn="1"/>
          </p:nvCxnSpPr>
          <p:spPr>
            <a:xfrm rot="10800000">
              <a:off x="3786736" y="2499720"/>
              <a:ext cx="5760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 rot="10800000" flipV="1">
              <a:off x="3629072" y="2494456"/>
              <a:ext cx="152400" cy="1356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OrgChart"/>
          <p:cNvGrpSpPr/>
          <p:nvPr userDrawn="1"/>
        </p:nvGrpSpPr>
        <p:grpSpPr>
          <a:xfrm>
            <a:off x="2208213" y="1844665"/>
            <a:ext cx="9252000" cy="4282872"/>
            <a:chOff x="2167452" y="2621604"/>
            <a:chExt cx="6735778" cy="3558237"/>
          </a:xfrm>
        </p:grpSpPr>
        <p:grpSp>
          <p:nvGrpSpPr>
            <p:cNvPr id="44" name="Group 4"/>
            <p:cNvGrpSpPr/>
            <p:nvPr/>
          </p:nvGrpSpPr>
          <p:grpSpPr>
            <a:xfrm>
              <a:off x="6962830" y="2621604"/>
              <a:ext cx="1940400" cy="656781"/>
              <a:chOff x="5864235" y="2172963"/>
              <a:chExt cx="1764000" cy="579515"/>
            </a:xfrm>
          </p:grpSpPr>
          <p:sp>
            <p:nvSpPr>
              <p:cNvPr id="106" name="TextBox 5"/>
              <p:cNvSpPr txBox="1"/>
              <p:nvPr userDrawn="1"/>
            </p:nvSpPr>
            <p:spPr>
              <a:xfrm>
                <a:off x="5864235" y="2172963"/>
                <a:ext cx="1764000" cy="263903"/>
              </a:xfrm>
              <a:prstGeom prst="rect">
                <a:avLst/>
              </a:prstGeom>
              <a:solidFill>
                <a:schemeClr val="accent4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107" name="TextBox 6"/>
              <p:cNvSpPr txBox="1"/>
              <p:nvPr userDrawn="1"/>
            </p:nvSpPr>
            <p:spPr>
              <a:xfrm>
                <a:off x="5864235" y="2435793"/>
                <a:ext cx="1764000" cy="316685"/>
              </a:xfrm>
              <a:prstGeom prst="rect">
                <a:avLst/>
              </a:prstGeom>
              <a:solidFill>
                <a:schemeClr val="accent5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45" name="Group 44"/>
            <p:cNvGrpSpPr/>
            <p:nvPr userDrawn="1"/>
          </p:nvGrpSpPr>
          <p:grpSpPr>
            <a:xfrm>
              <a:off x="4397360" y="2621617"/>
              <a:ext cx="1940400" cy="656769"/>
              <a:chOff x="4397360" y="2621617"/>
              <a:chExt cx="1940400" cy="656769"/>
            </a:xfrm>
          </p:grpSpPr>
          <p:sp>
            <p:nvSpPr>
              <p:cNvPr id="104" name="TextBox 103"/>
              <p:cNvSpPr txBox="1"/>
              <p:nvPr userDrawn="1"/>
            </p:nvSpPr>
            <p:spPr>
              <a:xfrm>
                <a:off x="4397360" y="2621617"/>
                <a:ext cx="1940400" cy="299090"/>
              </a:xfrm>
              <a:prstGeom prst="rect">
                <a:avLst/>
              </a:prstGeom>
              <a:solidFill>
                <a:schemeClr val="accent4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kern="0" cap="all" baseline="0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105" name="TextBox 104"/>
              <p:cNvSpPr txBox="1"/>
              <p:nvPr userDrawn="1"/>
            </p:nvSpPr>
            <p:spPr>
              <a:xfrm>
                <a:off x="4397360" y="2919478"/>
                <a:ext cx="1940400" cy="358908"/>
              </a:xfrm>
              <a:prstGeom prst="rect">
                <a:avLst/>
              </a:prstGeom>
              <a:solidFill>
                <a:schemeClr val="accent5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79" name="Group 25"/>
            <p:cNvGrpSpPr/>
            <p:nvPr/>
          </p:nvGrpSpPr>
          <p:grpSpPr>
            <a:xfrm>
              <a:off x="2167817" y="4069213"/>
              <a:ext cx="1940400" cy="656766"/>
              <a:chOff x="1526398" y="3450265"/>
              <a:chExt cx="1764000" cy="579501"/>
            </a:xfrm>
          </p:grpSpPr>
          <p:sp>
            <p:nvSpPr>
              <p:cNvPr id="102" name="TextBox 101"/>
              <p:cNvSpPr txBox="1"/>
              <p:nvPr userDrawn="1"/>
            </p:nvSpPr>
            <p:spPr>
              <a:xfrm>
                <a:off x="1526398" y="3450265"/>
                <a:ext cx="1764000" cy="263904"/>
              </a:xfrm>
              <a:prstGeom prst="rect">
                <a:avLst/>
              </a:prstGeom>
              <a:solidFill>
                <a:schemeClr val="accent4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103" name="TextBox 102"/>
              <p:cNvSpPr txBox="1"/>
              <p:nvPr userDrawn="1"/>
            </p:nvSpPr>
            <p:spPr>
              <a:xfrm>
                <a:off x="1526398" y="3713081"/>
                <a:ext cx="1764000" cy="316685"/>
              </a:xfrm>
              <a:prstGeom prst="rect">
                <a:avLst/>
              </a:prstGeom>
              <a:solidFill>
                <a:schemeClr val="accent5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80" name="Group 26"/>
            <p:cNvGrpSpPr/>
            <p:nvPr/>
          </p:nvGrpSpPr>
          <p:grpSpPr>
            <a:xfrm>
              <a:off x="4396932" y="4067553"/>
              <a:ext cx="1940400" cy="658426"/>
              <a:chOff x="3552866" y="3448800"/>
              <a:chExt cx="1764000" cy="580966"/>
            </a:xfrm>
          </p:grpSpPr>
          <p:sp>
            <p:nvSpPr>
              <p:cNvPr id="100" name="TextBox 99"/>
              <p:cNvSpPr txBox="1"/>
              <p:nvPr userDrawn="1"/>
            </p:nvSpPr>
            <p:spPr>
              <a:xfrm>
                <a:off x="3552866" y="3448800"/>
                <a:ext cx="1764000" cy="263904"/>
              </a:xfrm>
              <a:prstGeom prst="rect">
                <a:avLst/>
              </a:prstGeom>
              <a:solidFill>
                <a:schemeClr val="accent4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101" name="TextBox 100"/>
              <p:cNvSpPr txBox="1"/>
              <p:nvPr userDrawn="1"/>
            </p:nvSpPr>
            <p:spPr>
              <a:xfrm>
                <a:off x="3552866" y="3713081"/>
                <a:ext cx="1764000" cy="316685"/>
              </a:xfrm>
              <a:prstGeom prst="rect">
                <a:avLst/>
              </a:prstGeom>
              <a:solidFill>
                <a:schemeClr val="accent5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81" name="Group 27"/>
            <p:cNvGrpSpPr/>
            <p:nvPr/>
          </p:nvGrpSpPr>
          <p:grpSpPr>
            <a:xfrm>
              <a:off x="6603510" y="4067553"/>
              <a:ext cx="1940400" cy="658426"/>
              <a:chOff x="5558846" y="3448800"/>
              <a:chExt cx="1764000" cy="580966"/>
            </a:xfrm>
          </p:grpSpPr>
          <p:sp>
            <p:nvSpPr>
              <p:cNvPr id="98" name="TextBox 97"/>
              <p:cNvSpPr txBox="1"/>
              <p:nvPr userDrawn="1"/>
            </p:nvSpPr>
            <p:spPr>
              <a:xfrm>
                <a:off x="5558846" y="3448800"/>
                <a:ext cx="1764000" cy="263904"/>
              </a:xfrm>
              <a:prstGeom prst="rect">
                <a:avLst/>
              </a:prstGeom>
              <a:solidFill>
                <a:schemeClr val="accent4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99" name="TextBox 98"/>
              <p:cNvSpPr txBox="1"/>
              <p:nvPr userDrawn="1"/>
            </p:nvSpPr>
            <p:spPr>
              <a:xfrm>
                <a:off x="5558846" y="3713081"/>
                <a:ext cx="1764000" cy="316685"/>
              </a:xfrm>
              <a:prstGeom prst="rect">
                <a:avLst/>
              </a:prstGeom>
              <a:solidFill>
                <a:schemeClr val="accent5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grpSp>
          <p:nvGrpSpPr>
            <p:cNvPr id="82" name="Group 81"/>
            <p:cNvGrpSpPr/>
            <p:nvPr userDrawn="1"/>
          </p:nvGrpSpPr>
          <p:grpSpPr>
            <a:xfrm>
              <a:off x="2167452" y="5199707"/>
              <a:ext cx="1940400" cy="980134"/>
              <a:chOff x="5853270" y="2172959"/>
              <a:chExt cx="1764000" cy="879267"/>
            </a:xfrm>
          </p:grpSpPr>
          <p:sp>
            <p:nvSpPr>
              <p:cNvPr id="96" name="TextBox 95"/>
              <p:cNvSpPr txBox="1"/>
              <p:nvPr userDrawn="1"/>
            </p:nvSpPr>
            <p:spPr>
              <a:xfrm>
                <a:off x="5853270" y="2172959"/>
                <a:ext cx="1764000" cy="26831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97" name="TextBox 96"/>
              <p:cNvSpPr txBox="1"/>
              <p:nvPr userDrawn="1"/>
            </p:nvSpPr>
            <p:spPr>
              <a:xfrm>
                <a:off x="5853270" y="2440227"/>
                <a:ext cx="1764000" cy="611999"/>
              </a:xfrm>
              <a:prstGeom prst="rect">
                <a:avLst/>
              </a:prstGeom>
              <a:solidFill>
                <a:schemeClr val="accent5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i="1" dirty="0">
                    <a:solidFill>
                      <a:schemeClr val="accent4"/>
                    </a:solidFill>
                    <a:latin typeface="+mj-lt"/>
                  </a:rPr>
                  <a:t>Section head here</a:t>
                </a:r>
              </a:p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  <a:p>
                <a:pPr marL="0" marR="0" indent="0" algn="ctr" defTabSz="8162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cxnSp>
          <p:nvCxnSpPr>
            <p:cNvPr id="83" name="Straight Connector 82"/>
            <p:cNvCxnSpPr>
              <a:stCxn id="105" idx="2"/>
              <a:endCxn id="100" idx="0"/>
            </p:cNvCxnSpPr>
            <p:nvPr/>
          </p:nvCxnSpPr>
          <p:spPr>
            <a:xfrm flipH="1">
              <a:off x="5367132" y="3278386"/>
              <a:ext cx="428" cy="78917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lbow Connector 38"/>
            <p:cNvCxnSpPr>
              <a:stCxn id="102" idx="0"/>
            </p:cNvCxnSpPr>
            <p:nvPr/>
          </p:nvCxnSpPr>
          <p:spPr>
            <a:xfrm rot="5400000" flipH="1" flipV="1">
              <a:off x="4126031" y="2812294"/>
              <a:ext cx="268910" cy="2244937"/>
            </a:xfrm>
            <a:prstGeom prst="bentConnector2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Elbow Connector 41"/>
            <p:cNvCxnSpPr>
              <a:stCxn id="98" idx="0"/>
            </p:cNvCxnSpPr>
            <p:nvPr/>
          </p:nvCxnSpPr>
          <p:spPr>
            <a:xfrm rot="16200000" flipV="1">
              <a:off x="6344707" y="2838553"/>
              <a:ext cx="267257" cy="2190750"/>
            </a:xfrm>
            <a:prstGeom prst="bentConnector2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104" idx="3"/>
              <a:endCxn id="106" idx="1"/>
            </p:cNvCxnSpPr>
            <p:nvPr/>
          </p:nvCxnSpPr>
          <p:spPr>
            <a:xfrm flipV="1">
              <a:off x="6337760" y="2771159"/>
              <a:ext cx="625070" cy="3"/>
            </a:xfrm>
            <a:prstGeom prst="line">
              <a:avLst/>
            </a:prstGeom>
            <a:ln w="127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103" idx="2"/>
              <a:endCxn id="96" idx="0"/>
            </p:cNvCxnSpPr>
            <p:nvPr/>
          </p:nvCxnSpPr>
          <p:spPr>
            <a:xfrm flipH="1">
              <a:off x="3137652" y="4725978"/>
              <a:ext cx="365" cy="473727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/>
            <p:cNvGrpSpPr/>
            <p:nvPr userDrawn="1"/>
          </p:nvGrpSpPr>
          <p:grpSpPr>
            <a:xfrm>
              <a:off x="4396932" y="5199707"/>
              <a:ext cx="1940400" cy="980134"/>
              <a:chOff x="5853270" y="2172959"/>
              <a:chExt cx="1764000" cy="879267"/>
            </a:xfrm>
          </p:grpSpPr>
          <p:sp>
            <p:nvSpPr>
              <p:cNvPr id="94" name="TextBox 93"/>
              <p:cNvSpPr txBox="1"/>
              <p:nvPr userDrawn="1"/>
            </p:nvSpPr>
            <p:spPr>
              <a:xfrm>
                <a:off x="5853270" y="2172959"/>
                <a:ext cx="1764000" cy="26831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95" name="TextBox 94"/>
              <p:cNvSpPr txBox="1"/>
              <p:nvPr userDrawn="1"/>
            </p:nvSpPr>
            <p:spPr>
              <a:xfrm>
                <a:off x="5853270" y="2440227"/>
                <a:ext cx="1764000" cy="611999"/>
              </a:xfrm>
              <a:prstGeom prst="rect">
                <a:avLst/>
              </a:prstGeom>
              <a:solidFill>
                <a:schemeClr val="accent5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i="1" dirty="0">
                    <a:solidFill>
                      <a:schemeClr val="accent4"/>
                    </a:solidFill>
                    <a:latin typeface="+mj-lt"/>
                  </a:rPr>
                  <a:t>Section head here</a:t>
                </a:r>
              </a:p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  <a:p>
                <a:pPr marL="0" marR="0" indent="0" algn="ctr" defTabSz="8162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cxnSp>
          <p:nvCxnSpPr>
            <p:cNvPr id="89" name="Straight Connector 88"/>
            <p:cNvCxnSpPr>
              <a:stCxn id="101" idx="2"/>
              <a:endCxn id="94" idx="0"/>
            </p:cNvCxnSpPr>
            <p:nvPr userDrawn="1"/>
          </p:nvCxnSpPr>
          <p:spPr>
            <a:xfrm>
              <a:off x="5367132" y="4725978"/>
              <a:ext cx="0" cy="473727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/>
            <p:cNvGrpSpPr/>
            <p:nvPr userDrawn="1"/>
          </p:nvGrpSpPr>
          <p:grpSpPr>
            <a:xfrm>
              <a:off x="6626412" y="5199707"/>
              <a:ext cx="1940400" cy="980134"/>
              <a:chOff x="5853270" y="2172959"/>
              <a:chExt cx="1764000" cy="879267"/>
            </a:xfrm>
          </p:grpSpPr>
          <p:sp>
            <p:nvSpPr>
              <p:cNvPr id="92" name="TextBox 91"/>
              <p:cNvSpPr txBox="1"/>
              <p:nvPr userDrawn="1"/>
            </p:nvSpPr>
            <p:spPr>
              <a:xfrm>
                <a:off x="5853270" y="2172959"/>
                <a:ext cx="1764000" cy="26831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cap="all" dirty="0">
                    <a:solidFill>
                      <a:schemeClr val="bg1"/>
                    </a:solidFill>
                    <a:latin typeface="+mj-lt"/>
                  </a:rPr>
                  <a:t>Role title here</a:t>
                </a:r>
              </a:p>
            </p:txBody>
          </p:sp>
          <p:sp>
            <p:nvSpPr>
              <p:cNvPr id="93" name="TextBox 92"/>
              <p:cNvSpPr txBox="1"/>
              <p:nvPr userDrawn="1"/>
            </p:nvSpPr>
            <p:spPr>
              <a:xfrm>
                <a:off x="5853270" y="2440227"/>
                <a:ext cx="1764000" cy="611999"/>
              </a:xfrm>
              <a:prstGeom prst="rect">
                <a:avLst/>
              </a:prstGeom>
              <a:solidFill>
                <a:schemeClr val="accent5"/>
              </a:solidFill>
              <a:ln w="6350"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AU" sz="900" b="1" i="1" dirty="0">
                    <a:solidFill>
                      <a:schemeClr val="accent4"/>
                    </a:solidFill>
                    <a:latin typeface="+mj-lt"/>
                  </a:rPr>
                  <a:t>Section head here</a:t>
                </a:r>
              </a:p>
              <a:p>
                <a:pPr algn="ctr"/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  <a:p>
                <a:pPr marL="0" marR="0" indent="0" algn="ctr" defTabSz="8162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900" b="0" dirty="0">
                    <a:solidFill>
                      <a:schemeClr val="tx1"/>
                    </a:solidFill>
                  </a:rPr>
                  <a:t>Name Surname</a:t>
                </a:r>
              </a:p>
            </p:txBody>
          </p:sp>
        </p:grpSp>
        <p:cxnSp>
          <p:nvCxnSpPr>
            <p:cNvPr id="91" name="Straight Connector 90"/>
            <p:cNvCxnSpPr>
              <a:endCxn id="92" idx="0"/>
            </p:cNvCxnSpPr>
            <p:nvPr userDrawn="1"/>
          </p:nvCxnSpPr>
          <p:spPr>
            <a:xfrm>
              <a:off x="7596612" y="4725978"/>
              <a:ext cx="0" cy="473727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3409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920F-05A5-4BA1-A1EE-788601089BE6}" type="datetimeFigureOut">
              <a:rPr lang="en-AU" smtClean="0"/>
              <a:t>27/02/2023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92B0-F812-4D0A-A178-6B583638E8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2657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9"/>
          <p:cNvSpPr txBox="1">
            <a:spLocks/>
          </p:cNvSpPr>
          <p:nvPr userDrawn="1"/>
        </p:nvSpPr>
        <p:spPr>
          <a:xfrm>
            <a:off x="235638" y="1140651"/>
            <a:ext cx="1942447" cy="2639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rgbClr val="FF423A"/>
                </a:solidFill>
                <a:latin typeface="GT Sectra" panose="00000500000000000000" pitchFamily="50" charset="0"/>
                <a:ea typeface="+mj-ea"/>
                <a:cs typeface="+mj-cs"/>
              </a:rPr>
              <a:t>Future Ready ® </a:t>
            </a:r>
            <a:br>
              <a:rPr lang="en-US" sz="1200" kern="1200" baseline="0">
                <a:solidFill>
                  <a:srgbClr val="FF423A"/>
                </a:solidFill>
                <a:latin typeface="GT Sectra" panose="00000500000000000000" pitchFamily="50" charset="0"/>
                <a:ea typeface="+mj-ea"/>
                <a:cs typeface="+mj-cs"/>
              </a:rPr>
            </a:br>
            <a:r>
              <a:rPr lang="en-US" sz="1200" kern="1200" baseline="0">
                <a:solidFill>
                  <a:srgbClr val="FF423A"/>
                </a:solidFill>
                <a:latin typeface="GT Sectra" panose="00000500000000000000" pitchFamily="50" charset="0"/>
                <a:ea typeface="+mj-ea"/>
                <a:cs typeface="+mj-cs"/>
              </a:rPr>
              <a:t>through Human </a:t>
            </a:r>
            <a:br>
              <a:rPr lang="en-US" sz="1200" kern="1200" baseline="0">
                <a:solidFill>
                  <a:srgbClr val="FF423A"/>
                </a:solidFill>
                <a:latin typeface="GT Sectra" panose="00000500000000000000" pitchFamily="50" charset="0"/>
                <a:ea typeface="+mj-ea"/>
                <a:cs typeface="+mj-cs"/>
              </a:rPr>
            </a:br>
            <a:r>
              <a:rPr lang="en-US" sz="1200" kern="1200" baseline="0" err="1">
                <a:solidFill>
                  <a:srgbClr val="FF423A"/>
                </a:solidFill>
                <a:latin typeface="GT Sectra" panose="00000500000000000000" pitchFamily="50" charset="0"/>
                <a:ea typeface="+mj-ea"/>
                <a:cs typeface="+mj-cs"/>
              </a:rPr>
              <a:t>Centred</a:t>
            </a:r>
            <a:r>
              <a:rPr lang="en-US" sz="1200" kern="1200" baseline="0">
                <a:solidFill>
                  <a:srgbClr val="FF423A"/>
                </a:solidFill>
                <a:latin typeface="GT Sectra" panose="00000500000000000000" pitchFamily="50" charset="0"/>
                <a:ea typeface="+mj-ea"/>
                <a:cs typeface="+mj-cs"/>
              </a:rPr>
              <a:t> Design </a:t>
            </a:r>
          </a:p>
          <a:p>
            <a:pPr>
              <a:lnSpc>
                <a:spcPct val="100000"/>
              </a:lnSpc>
            </a:pPr>
            <a:endParaRPr lang="en-AU" sz="1200">
              <a:solidFill>
                <a:srgbClr val="FF423A"/>
              </a:solidFill>
              <a:latin typeface="GT Sectra" panose="00000500000000000000" pitchFamily="50" charset="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969737" y="0"/>
            <a:ext cx="0" cy="6858000"/>
          </a:xfrm>
          <a:prstGeom prst="line">
            <a:avLst/>
          </a:prstGeom>
          <a:noFill/>
          <a:ln w="6350" cap="flat" cmpd="sng" algn="ctr">
            <a:solidFill>
              <a:srgbClr val="FF423A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30266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tle: Red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  5"/>
          <p:cNvSpPr>
            <a:spLocks noGrp="1"/>
          </p:cNvSpPr>
          <p:nvPr>
            <p:ph type="pic" sz="quarter" idx="11" hasCustomPrompt="1"/>
          </p:nvPr>
        </p:nvSpPr>
        <p:spPr>
          <a:xfrm>
            <a:off x="1703388" y="0"/>
            <a:ext cx="10488612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6"/>
            <a:ext cx="1404937" cy="360000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defRPr sz="100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7339" y="-6093"/>
            <a:ext cx="3032425" cy="59491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08213" y="620713"/>
            <a:ext cx="9251950" cy="5038682"/>
          </a:xfrm>
        </p:spPr>
        <p:txBody>
          <a:bodyPr lIns="90000" tIns="46800" rIns="90000" bIns="46800" anchor="ctr">
            <a:noAutofit/>
          </a:bodyPr>
          <a:lstStyle>
            <a:lvl1pPr algn="ctr">
              <a:defRPr sz="5400" b="0" i="0" baseline="0">
                <a:solidFill>
                  <a:schemeClr val="tx2"/>
                </a:solidFill>
                <a:latin typeface="+mn-lt"/>
                <a:ea typeface="Montserrat" charset="0"/>
                <a:cs typeface="Montserrat" charset="0"/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06800" y="5659200"/>
            <a:ext cx="9252000" cy="541294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0" i="1" baseline="0">
                <a:solidFill>
                  <a:schemeClr val="tx2"/>
                </a:solidFill>
                <a:latin typeface="+mn-lt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</p:spTree>
    <p:extLst>
      <p:ext uri="{BB962C8B-B14F-4D97-AF65-F5344CB8AC3E}">
        <p14:creationId xmlns:p14="http://schemas.microsoft.com/office/powerpoint/2010/main" val="1316848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itle: Red Text + Sk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703388" y="0"/>
            <a:ext cx="10488611" cy="6875248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25000">
                <a:srgbClr val="D8E6F0"/>
              </a:gs>
              <a:gs pos="8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CA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"/>
          <a:stretch/>
        </p:blipFill>
        <p:spPr>
          <a:xfrm>
            <a:off x="1706148" y="1052513"/>
            <a:ext cx="3267962" cy="583827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08213" y="620713"/>
            <a:ext cx="9251950" cy="5040000"/>
          </a:xfrm>
        </p:spPr>
        <p:txBody>
          <a:bodyPr anchor="ctr">
            <a:noAutofit/>
          </a:bodyPr>
          <a:lstStyle>
            <a:lvl1pPr algn="ctr">
              <a:defRPr sz="5400" b="0" i="0" baseline="0">
                <a:latin typeface="+mn-lt"/>
                <a:ea typeface="Montserrat" charset="0"/>
                <a:cs typeface="Montserrat" charset="0"/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9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06800" y="5659200"/>
            <a:ext cx="9252000" cy="541294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0" i="1" baseline="0">
                <a:solidFill>
                  <a:schemeClr val="tx2"/>
                </a:solidFill>
                <a:latin typeface="+mn-lt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6"/>
            <a:ext cx="1404937" cy="360000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defRPr sz="100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101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: White Text +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703388" y="0"/>
            <a:ext cx="10488611" cy="6875248"/>
          </a:xfrm>
          <a:prstGeom prst="rect">
            <a:avLst/>
          </a:prstGeom>
          <a:solidFill>
            <a:srgbClr val="FF4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CA" dirty="0">
              <a:solidFill>
                <a:srgbClr val="FF4337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08213" y="620713"/>
            <a:ext cx="9251950" cy="5038682"/>
          </a:xfrm>
        </p:spPr>
        <p:txBody>
          <a:bodyPr anchor="ctr">
            <a:noAutofit/>
          </a:bodyPr>
          <a:lstStyle>
            <a:lvl1pPr algn="ctr">
              <a:defRPr sz="5400" b="0" i="0" baseline="0">
                <a:solidFill>
                  <a:schemeClr val="bg1"/>
                </a:solidFill>
                <a:latin typeface="+mn-lt"/>
                <a:ea typeface="Montserrat" charset="0"/>
                <a:cs typeface="Montserrat" charset="0"/>
              </a:defRPr>
            </a:lvl1pPr>
          </a:lstStyle>
          <a:p>
            <a:r>
              <a:rPr lang="en-CA" dirty="0"/>
              <a:t>Insert presentation title </a:t>
            </a:r>
            <a:br>
              <a:rPr lang="en-CA" dirty="0"/>
            </a:br>
            <a:r>
              <a:rPr lang="en-CA" dirty="0"/>
              <a:t>here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06800" y="5659200"/>
            <a:ext cx="9252000" cy="541294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0" i="1" baseline="0">
                <a:solidFill>
                  <a:schemeClr val="bg1"/>
                </a:solidFill>
                <a:latin typeface="+mn-lt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6"/>
            <a:ext cx="1404937" cy="360000"/>
          </a:xfrm>
          <a:prstGeom prst="rect">
            <a:avLst/>
          </a:prstGeom>
        </p:spPr>
        <p:txBody>
          <a:bodyPr/>
          <a:lstStyle>
            <a:lvl1pPr>
              <a:defRPr sz="1000" baseline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5776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Title: White Text + Imag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  5"/>
          <p:cNvSpPr>
            <a:spLocks noGrp="1"/>
          </p:cNvSpPr>
          <p:nvPr>
            <p:ph type="pic" sz="quarter" idx="11" hasCustomPrompt="1"/>
          </p:nvPr>
        </p:nvSpPr>
        <p:spPr>
          <a:xfrm>
            <a:off x="1703388" y="0"/>
            <a:ext cx="10488612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08213" y="620713"/>
            <a:ext cx="9251950" cy="5038682"/>
          </a:xfrm>
        </p:spPr>
        <p:txBody>
          <a:bodyPr anchor="ctr">
            <a:noAutofit/>
          </a:bodyPr>
          <a:lstStyle>
            <a:lvl1pPr algn="ctr">
              <a:defRPr sz="5400" b="0" i="0" baseline="0">
                <a:solidFill>
                  <a:schemeClr val="bg1"/>
                </a:solidFill>
                <a:latin typeface="+mn-lt"/>
                <a:ea typeface="Montserrat" charset="0"/>
                <a:cs typeface="Montserrat" charset="0"/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6"/>
            <a:ext cx="1404937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06800" y="5659200"/>
            <a:ext cx="9252000" cy="541294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0" i="1" baseline="0">
                <a:solidFill>
                  <a:schemeClr val="bg1"/>
                </a:solidFill>
                <a:latin typeface="+mn-lt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</p:spTree>
    <p:extLst>
      <p:ext uri="{BB962C8B-B14F-4D97-AF65-F5344CB8AC3E}">
        <p14:creationId xmlns:p14="http://schemas.microsoft.com/office/powerpoint/2010/main" val="373415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Section: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  5"/>
          <p:cNvSpPr>
            <a:spLocks noGrp="1"/>
          </p:cNvSpPr>
          <p:nvPr>
            <p:ph type="pic" sz="quarter" idx="14" hasCustomPrompt="1"/>
          </p:nvPr>
        </p:nvSpPr>
        <p:spPr>
          <a:xfrm>
            <a:off x="9010650" y="0"/>
            <a:ext cx="3182400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Click the picture icon to insert hero image. After you have inserted your image, you can add the </a:t>
            </a:r>
            <a:r>
              <a:rPr lang="en-CA" dirty="0" err="1"/>
              <a:t>WSP</a:t>
            </a:r>
            <a:r>
              <a:rPr lang="en-CA" dirty="0"/>
              <a:t> framing element to the slide via </a:t>
            </a:r>
            <a:r>
              <a:rPr lang="en-CA" dirty="0" err="1"/>
              <a:t>WSP</a:t>
            </a:r>
            <a:r>
              <a:rPr lang="en-CA" dirty="0"/>
              <a:t> Insert Items &gt; </a:t>
            </a:r>
            <a:r>
              <a:rPr lang="en-CA" dirty="0" err="1"/>
              <a:t>WSP</a:t>
            </a:r>
            <a:r>
              <a:rPr lang="en-CA" dirty="0"/>
              <a:t> Framing Element.</a:t>
            </a:r>
          </a:p>
        </p:txBody>
      </p:sp>
      <p:sp>
        <p:nvSpPr>
          <p:cNvPr id="10" name="Espace réservé pour une image  5"/>
          <p:cNvSpPr>
            <a:spLocks noGrp="1"/>
          </p:cNvSpPr>
          <p:nvPr>
            <p:ph type="pic" sz="quarter" idx="13" hasCustomPrompt="1"/>
          </p:nvPr>
        </p:nvSpPr>
        <p:spPr>
          <a:xfrm>
            <a:off x="3179763" y="0"/>
            <a:ext cx="5832475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>
              <a:defRPr lang="fr-FR" sz="100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At a glance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227013" y="1052513"/>
            <a:ext cx="2376487" cy="3132137"/>
          </a:xfrm>
        </p:spPr>
        <p:txBody>
          <a:bodyPr/>
          <a:lstStyle>
            <a:lvl1pPr>
              <a:defRPr baseline="0">
                <a:latin typeface="+mj-lt"/>
              </a:defRPr>
            </a:lvl1pPr>
          </a:lstStyle>
          <a:p>
            <a:r>
              <a:rPr lang="en-CA" dirty="0"/>
              <a:t>Insert section title here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53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ection: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  5"/>
          <p:cNvSpPr>
            <a:spLocks noGrp="1"/>
          </p:cNvSpPr>
          <p:nvPr>
            <p:ph type="pic" sz="quarter" idx="13" hasCustomPrompt="1"/>
          </p:nvPr>
        </p:nvSpPr>
        <p:spPr>
          <a:xfrm>
            <a:off x="3179763" y="0"/>
            <a:ext cx="9012237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fr-FR" sz="100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AU" dirty="0"/>
              <a:t>Click the picture icon to insert hero image. After you have inserted your image, you can add the </a:t>
            </a:r>
            <a:r>
              <a:rPr lang="en-AU" dirty="0" err="1"/>
              <a:t>WSP</a:t>
            </a:r>
            <a:r>
              <a:rPr lang="en-AU" dirty="0"/>
              <a:t> framing element to the slide via </a:t>
            </a:r>
            <a:r>
              <a:rPr lang="en-AU" dirty="0" err="1"/>
              <a:t>WSP</a:t>
            </a:r>
            <a:r>
              <a:rPr lang="en-AU" dirty="0"/>
              <a:t> Insert Items &gt; </a:t>
            </a:r>
            <a:r>
              <a:rPr lang="en-AU" dirty="0" err="1"/>
              <a:t>WSP</a:t>
            </a:r>
            <a:r>
              <a:rPr lang="en-AU" dirty="0"/>
              <a:t> Framing Element.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At a glance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227013" y="1052513"/>
            <a:ext cx="2376487" cy="3132137"/>
          </a:xfrm>
        </p:spPr>
        <p:txBody>
          <a:bodyPr/>
          <a:lstStyle>
            <a:lvl1pPr>
              <a:defRPr baseline="0">
                <a:latin typeface="+mj-lt"/>
              </a:defRPr>
            </a:lvl1pPr>
          </a:lstStyle>
          <a:p>
            <a:r>
              <a:rPr lang="en-CA" dirty="0"/>
              <a:t>Insert section title here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9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03388" y="2231048"/>
            <a:ext cx="9756775" cy="3969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CA" dirty="0" err="1"/>
              <a:t>Cliquez</a:t>
            </a:r>
            <a:r>
              <a:rPr lang="en-CA" dirty="0"/>
              <a:t> pour modifier les styles du </a:t>
            </a:r>
            <a:r>
              <a:rPr lang="en-CA" dirty="0" err="1"/>
              <a:t>texte</a:t>
            </a:r>
            <a:r>
              <a:rPr lang="en-CA" dirty="0"/>
              <a:t> du masque</a:t>
            </a:r>
          </a:p>
          <a:p>
            <a:pPr lvl="1"/>
            <a:r>
              <a:rPr lang="en-CA" dirty="0" err="1"/>
              <a:t>Deuxième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2"/>
            <a:r>
              <a:rPr lang="en-CA" dirty="0" err="1"/>
              <a:t>Troisième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3"/>
            <a:r>
              <a:rPr lang="en-CA" dirty="0" err="1"/>
              <a:t>Quatrième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4"/>
            <a:r>
              <a:rPr lang="en-CA" dirty="0" err="1"/>
              <a:t>Cinquième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27014" y="3465513"/>
            <a:ext cx="1324800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Montserrat" charset="0"/>
                <a:cs typeface="Montserrat" charset="0"/>
              </a:defRPr>
            </a:lvl1pPr>
          </a:lstStyle>
          <a:p>
            <a:fld id="{52326D77-2960-1A4A-B5CA-B95B3484A03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227014" y="225425"/>
            <a:ext cx="1404000" cy="7556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2"/>
                </a:solidFill>
                <a:latin typeface="+mn-lt"/>
                <a:ea typeface="Montserrat" charset="0"/>
                <a:cs typeface="Montserrat" charset="0"/>
              </a:defRPr>
            </a:lvl1pPr>
          </a:lstStyle>
          <a:p>
            <a:r>
              <a:rPr lang="en-CA" dirty="0"/>
              <a:t>At a glance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23" y="6202800"/>
            <a:ext cx="900111" cy="429024"/>
          </a:xfrm>
          <a:prstGeom prst="rect">
            <a:avLst/>
          </a:prstGeom>
        </p:spPr>
      </p:pic>
      <p:sp>
        <p:nvSpPr>
          <p:cNvPr id="13" name="Espace réservé du titre 12"/>
          <p:cNvSpPr>
            <a:spLocks noGrp="1"/>
          </p:cNvSpPr>
          <p:nvPr>
            <p:ph type="title"/>
          </p:nvPr>
        </p:nvSpPr>
        <p:spPr>
          <a:xfrm>
            <a:off x="1703388" y="620713"/>
            <a:ext cx="9756000" cy="11525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6436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tx2"/>
          </a:solidFill>
          <a:latin typeface="Montserrat SemiBold" charset="0"/>
          <a:ea typeface="Montserrat SemiBold" charset="0"/>
          <a:cs typeface="Montserrat SemiBold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tabLst/>
        <a:defRPr sz="1400" kern="1200" baseline="0">
          <a:solidFill>
            <a:schemeClr val="tx2"/>
          </a:solidFill>
          <a:latin typeface="+mn-lt"/>
          <a:ea typeface="Montserrat" panose="00000500000000000000" pitchFamily="2" charset="0"/>
          <a:cs typeface="Montserrat" panose="00000500000000000000" pitchFamily="2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tabLst/>
        <a:defRPr sz="1400" b="0" i="0" kern="1200">
          <a:solidFill>
            <a:schemeClr val="tx1"/>
          </a:solidFill>
          <a:latin typeface="+mn-lt"/>
          <a:ea typeface="Montserrat" panose="00000500000000000000" pitchFamily="2" charset="0"/>
          <a:cs typeface="Montserrat" panose="00000500000000000000" pitchFamily="2" charset="0"/>
        </a:defRPr>
      </a:lvl2pPr>
      <a:lvl3pPr marL="226800" indent="-2268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10000"/>
        <a:buFont typeface="Montserrat" panose="00000500000000000000" pitchFamily="2" charset="0"/>
        <a:buChar char="—"/>
        <a:defRPr sz="1400" b="0" i="0" kern="1200">
          <a:solidFill>
            <a:schemeClr val="tx1"/>
          </a:solidFill>
          <a:latin typeface="+mn-lt"/>
          <a:ea typeface="Montserrat" panose="00000500000000000000" pitchFamily="2" charset="0"/>
          <a:cs typeface="Montserrat" panose="00000500000000000000" pitchFamily="2" charset="0"/>
        </a:defRPr>
      </a:lvl3pPr>
      <a:lvl4pPr marL="453600" indent="-2268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10000"/>
        <a:buFont typeface="Montserrat" panose="00000500000000000000" pitchFamily="2" charset="0"/>
        <a:buChar char="—"/>
        <a:defRPr sz="1400" b="0" i="0" kern="1200" baseline="0">
          <a:solidFill>
            <a:schemeClr val="tx1"/>
          </a:solidFill>
          <a:latin typeface="+mn-lt"/>
          <a:ea typeface="Montserrat" panose="00000500000000000000" pitchFamily="2" charset="0"/>
          <a:cs typeface="Montserrat" panose="00000500000000000000" pitchFamily="2" charset="0"/>
        </a:defRPr>
      </a:lvl4pPr>
      <a:lvl5pPr marL="666000" indent="-2268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10000"/>
        <a:buFont typeface="Montserrat" panose="00000500000000000000" pitchFamily="2" charset="0"/>
        <a:buChar char="—"/>
        <a:defRPr sz="1400" b="0" i="0" kern="1200">
          <a:solidFill>
            <a:schemeClr val="tx1"/>
          </a:solidFill>
          <a:latin typeface="+mn-lt"/>
          <a:ea typeface="Montserrat" panose="00000500000000000000" pitchFamily="2" charset="0"/>
          <a:cs typeface="Montserrat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3">
          <p15:clr>
            <a:srgbClr val="F26B43"/>
          </p15:clr>
        </p15:guide>
        <p15:guide id="2" pos="7537">
          <p15:clr>
            <a:srgbClr val="F26B43"/>
          </p15:clr>
        </p15:guide>
        <p15:guide id="3" pos="3863">
          <p15:clr>
            <a:srgbClr val="F26B43"/>
          </p15:clr>
        </p15:guide>
        <p15:guide id="4" pos="3817">
          <p15:clr>
            <a:srgbClr val="F26B43"/>
          </p15:clr>
        </p15:guide>
        <p15:guide id="5" pos="415">
          <p15:clr>
            <a:srgbClr val="F26B43"/>
          </p15:clr>
        </p15:guide>
        <p15:guide id="6" pos="710">
          <p15:clr>
            <a:srgbClr val="F26B43"/>
          </p15:clr>
        </p15:guide>
        <p15:guide id="7" pos="756">
          <p15:clr>
            <a:srgbClr val="F26B43"/>
          </p15:clr>
        </p15:guide>
        <p15:guide id="8" pos="461">
          <p15:clr>
            <a:srgbClr val="F26B43"/>
          </p15:clr>
        </p15:guide>
        <p15:guide id="9" pos="1028">
          <p15:clr>
            <a:srgbClr val="F26B43"/>
          </p15:clr>
        </p15:guide>
        <p15:guide id="10" pos="1073">
          <p15:clr>
            <a:srgbClr val="F26B43"/>
          </p15:clr>
        </p15:guide>
        <p15:guide id="11" pos="1345">
          <p15:clr>
            <a:srgbClr val="F26B43"/>
          </p15:clr>
        </p15:guide>
        <p15:guide id="12" pos="1391">
          <p15:clr>
            <a:srgbClr val="F26B43"/>
          </p15:clr>
        </p15:guide>
        <p15:guide id="13" pos="1640">
          <p15:clr>
            <a:srgbClr val="F26B43"/>
          </p15:clr>
        </p15:guide>
        <p15:guide id="14" pos="1685">
          <p15:clr>
            <a:srgbClr val="F26B43"/>
          </p15:clr>
        </p15:guide>
        <p15:guide id="15" pos="1958">
          <p15:clr>
            <a:srgbClr val="F26B43"/>
          </p15:clr>
        </p15:guide>
        <p15:guide id="16" pos="2003">
          <p15:clr>
            <a:srgbClr val="F26B43"/>
          </p15:clr>
        </p15:guide>
        <p15:guide id="17" pos="2275">
          <p15:clr>
            <a:srgbClr val="F26B43"/>
          </p15:clr>
        </p15:guide>
        <p15:guide id="18" pos="2320">
          <p15:clr>
            <a:srgbClr val="F26B43"/>
          </p15:clr>
        </p15:guide>
        <p15:guide id="19" pos="2570">
          <p15:clr>
            <a:srgbClr val="F26B43"/>
          </p15:clr>
        </p15:guide>
        <p15:guide id="20" pos="2615">
          <p15:clr>
            <a:srgbClr val="F26B43"/>
          </p15:clr>
        </p15:guide>
        <p15:guide id="21" pos="2865">
          <p15:clr>
            <a:srgbClr val="F26B43"/>
          </p15:clr>
        </p15:guide>
        <p15:guide id="22" pos="2933">
          <p15:clr>
            <a:srgbClr val="F26B43"/>
          </p15:clr>
        </p15:guide>
        <p15:guide id="23" pos="3205">
          <p15:clr>
            <a:srgbClr val="F26B43"/>
          </p15:clr>
        </p15:guide>
        <p15:guide id="24" pos="3250">
          <p15:clr>
            <a:srgbClr val="F26B43"/>
          </p15:clr>
        </p15:guide>
        <p15:guide id="25" pos="3500">
          <p15:clr>
            <a:srgbClr val="F26B43"/>
          </p15:clr>
        </p15:guide>
        <p15:guide id="26" pos="3545">
          <p15:clr>
            <a:srgbClr val="F26B43"/>
          </p15:clr>
        </p15:guide>
        <p15:guide id="27" pos="4112">
          <p15:clr>
            <a:srgbClr val="F26B43"/>
          </p15:clr>
        </p15:guide>
        <p15:guide id="28" pos="4158">
          <p15:clr>
            <a:srgbClr val="F26B43"/>
          </p15:clr>
        </p15:guide>
        <p15:guide id="29" pos="4430">
          <p15:clr>
            <a:srgbClr val="F26B43"/>
          </p15:clr>
        </p15:guide>
        <p15:guide id="30" pos="4475">
          <p15:clr>
            <a:srgbClr val="F26B43"/>
          </p15:clr>
        </p15:guide>
        <p15:guide id="31" pos="4747">
          <p15:clr>
            <a:srgbClr val="F26B43"/>
          </p15:clr>
        </p15:guide>
        <p15:guide id="32" pos="4793">
          <p15:clr>
            <a:srgbClr val="F26B43"/>
          </p15:clr>
        </p15:guide>
        <p15:guide id="33" pos="5042">
          <p15:clr>
            <a:srgbClr val="F26B43"/>
          </p15:clr>
        </p15:guide>
        <p15:guide id="34" pos="5087">
          <p15:clr>
            <a:srgbClr val="F26B43"/>
          </p15:clr>
        </p15:guide>
        <p15:guide id="35" pos="5360">
          <p15:clr>
            <a:srgbClr val="F26B43"/>
          </p15:clr>
        </p15:guide>
        <p15:guide id="36" pos="5677">
          <p15:clr>
            <a:srgbClr val="F26B43"/>
          </p15:clr>
        </p15:guide>
        <p15:guide id="37" pos="5722">
          <p15:clr>
            <a:srgbClr val="F26B43"/>
          </p15:clr>
        </p15:guide>
        <p15:guide id="38" pos="5405">
          <p15:clr>
            <a:srgbClr val="F26B43"/>
          </p15:clr>
        </p15:guide>
        <p15:guide id="39" pos="5972">
          <p15:clr>
            <a:srgbClr val="F26B43"/>
          </p15:clr>
        </p15:guide>
        <p15:guide id="40" pos="6017">
          <p15:clr>
            <a:srgbClr val="F26B43"/>
          </p15:clr>
        </p15:guide>
        <p15:guide id="41" pos="6289">
          <p15:clr>
            <a:srgbClr val="F26B43"/>
          </p15:clr>
        </p15:guide>
        <p15:guide id="42" pos="6335">
          <p15:clr>
            <a:srgbClr val="F26B43"/>
          </p15:clr>
        </p15:guide>
        <p15:guide id="43" pos="6607">
          <p15:clr>
            <a:srgbClr val="F26B43"/>
          </p15:clr>
        </p15:guide>
        <p15:guide id="44" pos="6652">
          <p15:clr>
            <a:srgbClr val="F26B43"/>
          </p15:clr>
        </p15:guide>
        <p15:guide id="45" pos="6902">
          <p15:clr>
            <a:srgbClr val="F26B43"/>
          </p15:clr>
        </p15:guide>
        <p15:guide id="46" pos="6947">
          <p15:clr>
            <a:srgbClr val="F26B43"/>
          </p15:clr>
        </p15:guide>
        <p15:guide id="47" pos="7219">
          <p15:clr>
            <a:srgbClr val="F26B43"/>
          </p15:clr>
        </p15:guide>
        <p15:guide id="48" pos="7265">
          <p15:clr>
            <a:srgbClr val="F26B43"/>
          </p15:clr>
        </p15:guide>
        <p15:guide id="49" orient="horz" pos="142">
          <p15:clr>
            <a:srgbClr val="F26B43"/>
          </p15:clr>
        </p15:guide>
        <p15:guide id="50" orient="horz" pos="346">
          <p15:clr>
            <a:srgbClr val="F26B43"/>
          </p15:clr>
        </p15:guide>
        <p15:guide id="51" orient="horz" pos="391">
          <p15:clr>
            <a:srgbClr val="F26B43"/>
          </p15:clr>
        </p15:guide>
        <p15:guide id="52" orient="horz" pos="618">
          <p15:clr>
            <a:srgbClr val="F26B43"/>
          </p15:clr>
        </p15:guide>
        <p15:guide id="53" orient="horz" pos="663">
          <p15:clr>
            <a:srgbClr val="F26B43"/>
          </p15:clr>
        </p15:guide>
        <p15:guide id="54" orient="horz" pos="867">
          <p15:clr>
            <a:srgbClr val="F26B43"/>
          </p15:clr>
        </p15:guide>
        <p15:guide id="55" orient="horz" pos="913">
          <p15:clr>
            <a:srgbClr val="F26B43"/>
          </p15:clr>
        </p15:guide>
        <p15:guide id="56" orient="horz" pos="1117">
          <p15:clr>
            <a:srgbClr val="F26B43"/>
          </p15:clr>
        </p15:guide>
        <p15:guide id="57" orient="horz" pos="1162">
          <p15:clr>
            <a:srgbClr val="F26B43"/>
          </p15:clr>
        </p15:guide>
        <p15:guide id="58" orient="horz" pos="1366">
          <p15:clr>
            <a:srgbClr val="F26B43"/>
          </p15:clr>
        </p15:guide>
        <p15:guide id="59" orient="horz" pos="1412">
          <p15:clr>
            <a:srgbClr val="F26B43"/>
          </p15:clr>
        </p15:guide>
        <p15:guide id="60" orient="horz" pos="1616">
          <p15:clr>
            <a:srgbClr val="F26B43"/>
          </p15:clr>
        </p15:guide>
        <p15:guide id="61" orient="horz" pos="1684">
          <p15:clr>
            <a:srgbClr val="F26B43"/>
          </p15:clr>
        </p15:guide>
        <p15:guide id="62" orient="horz" pos="1888">
          <p15:clr>
            <a:srgbClr val="F26B43"/>
          </p15:clr>
        </p15:guide>
        <p15:guide id="63" orient="horz" pos="1933">
          <p15:clr>
            <a:srgbClr val="F26B43"/>
          </p15:clr>
        </p15:guide>
        <p15:guide id="64" orient="horz" pos="2137">
          <p15:clr>
            <a:srgbClr val="F26B43"/>
          </p15:clr>
        </p15:guide>
        <p15:guide id="65" orient="horz" pos="2183">
          <p15:clr>
            <a:srgbClr val="F26B43"/>
          </p15:clr>
        </p15:guide>
        <p15:guide id="66" orient="horz" pos="2387">
          <p15:clr>
            <a:srgbClr val="F26B43"/>
          </p15:clr>
        </p15:guide>
        <p15:guide id="67" orient="horz" pos="2432">
          <p15:clr>
            <a:srgbClr val="F26B43"/>
          </p15:clr>
        </p15:guide>
        <p15:guide id="68" orient="horz" pos="2636">
          <p15:clr>
            <a:srgbClr val="F26B43"/>
          </p15:clr>
        </p15:guide>
        <p15:guide id="69" orient="horz" pos="2682">
          <p15:clr>
            <a:srgbClr val="F26B43"/>
          </p15:clr>
        </p15:guide>
        <p15:guide id="70" orient="horz" pos="2908">
          <p15:clr>
            <a:srgbClr val="F26B43"/>
          </p15:clr>
        </p15:guide>
        <p15:guide id="71" orient="horz" pos="2954">
          <p15:clr>
            <a:srgbClr val="F26B43"/>
          </p15:clr>
        </p15:guide>
        <p15:guide id="72" orient="horz" pos="3158">
          <p15:clr>
            <a:srgbClr val="F26B43"/>
          </p15:clr>
        </p15:guide>
        <p15:guide id="73" orient="horz" pos="3203">
          <p15:clr>
            <a:srgbClr val="F26B43"/>
          </p15:clr>
        </p15:guide>
        <p15:guide id="74" orient="horz" pos="3407">
          <p15:clr>
            <a:srgbClr val="F26B43"/>
          </p15:clr>
        </p15:guide>
        <p15:guide id="75" orient="horz" pos="3453">
          <p15:clr>
            <a:srgbClr val="F26B43"/>
          </p15:clr>
        </p15:guide>
        <p15:guide id="76" orient="horz" pos="3657">
          <p15:clr>
            <a:srgbClr val="F26B43"/>
          </p15:clr>
        </p15:guide>
        <p15:guide id="77" orient="horz" pos="3702">
          <p15:clr>
            <a:srgbClr val="F26B43"/>
          </p15:clr>
        </p15:guide>
        <p15:guide id="78" orient="horz" pos="3906">
          <p15:clr>
            <a:srgbClr val="F26B43"/>
          </p15:clr>
        </p15:guide>
        <p15:guide id="79" orient="horz" pos="3952">
          <p15:clr>
            <a:srgbClr val="F26B43"/>
          </p15:clr>
        </p15:guide>
        <p15:guide id="80" orient="horz" pos="417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03388" y="2231048"/>
            <a:ext cx="9756775" cy="3969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CA" dirty="0" err="1"/>
              <a:t>Cliquez</a:t>
            </a:r>
            <a:r>
              <a:rPr lang="en-CA" dirty="0"/>
              <a:t> pour modifier les styles du </a:t>
            </a:r>
            <a:r>
              <a:rPr lang="en-CA" dirty="0" err="1"/>
              <a:t>texte</a:t>
            </a:r>
            <a:r>
              <a:rPr lang="en-CA" dirty="0"/>
              <a:t> du masque</a:t>
            </a:r>
          </a:p>
          <a:p>
            <a:pPr lvl="1"/>
            <a:r>
              <a:rPr lang="en-CA" dirty="0" err="1"/>
              <a:t>Deuxième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2"/>
            <a:r>
              <a:rPr lang="en-CA" dirty="0" err="1"/>
              <a:t>Troisième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3"/>
            <a:r>
              <a:rPr lang="en-CA" dirty="0" err="1"/>
              <a:t>Quatrième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4"/>
            <a:r>
              <a:rPr lang="en-CA" dirty="0" err="1"/>
              <a:t>Cinquième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27014" y="3465513"/>
            <a:ext cx="1324800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2326D77-2960-1A4A-B5CA-B95B3484A03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227014" y="225425"/>
            <a:ext cx="1404000" cy="7556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CA"/>
              <a:t>Footer text</a:t>
            </a:r>
            <a:endParaRPr lang="en-CA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23" y="6202800"/>
            <a:ext cx="900111" cy="429024"/>
          </a:xfrm>
          <a:prstGeom prst="rect">
            <a:avLst/>
          </a:prstGeom>
        </p:spPr>
      </p:pic>
      <p:sp>
        <p:nvSpPr>
          <p:cNvPr id="13" name="Espace réservé du titre 12"/>
          <p:cNvSpPr>
            <a:spLocks noGrp="1"/>
          </p:cNvSpPr>
          <p:nvPr>
            <p:ph type="title"/>
          </p:nvPr>
        </p:nvSpPr>
        <p:spPr>
          <a:xfrm>
            <a:off x="1703388" y="620713"/>
            <a:ext cx="9756000" cy="11525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8123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6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tx2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tabLst/>
        <a:defRPr sz="1400" kern="1200" baseline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tabLst/>
        <a:defRPr sz="1400" b="0" i="0" kern="1200">
          <a:solidFill>
            <a:schemeClr val="tx2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226800" indent="-2268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10000"/>
        <a:buFont typeface="Arial" panose="020B0604020202020204" pitchFamily="34" charset="0"/>
        <a:buChar char="–"/>
        <a:defRPr sz="1400" b="0" i="0" kern="120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3pPr>
      <a:lvl4pPr marL="453600" indent="-2268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10000"/>
        <a:buFont typeface="Arial" panose="020B0604020202020204" pitchFamily="34" charset="0"/>
        <a:buChar char="–"/>
        <a:defRPr sz="1400" b="0" i="0" kern="1200" baseline="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4pPr>
      <a:lvl5pPr marL="666000" indent="-2268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10000"/>
        <a:buFont typeface="Arial" panose="020B0604020202020204" pitchFamily="34" charset="0"/>
        <a:buChar char="–"/>
        <a:defRPr sz="1400" b="0" i="0" kern="1200">
          <a:solidFill>
            <a:schemeClr val="tx1"/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3">
          <p15:clr>
            <a:srgbClr val="F26B43"/>
          </p15:clr>
        </p15:guide>
        <p15:guide id="2" pos="7537">
          <p15:clr>
            <a:srgbClr val="F26B43"/>
          </p15:clr>
        </p15:guide>
        <p15:guide id="3" pos="3863">
          <p15:clr>
            <a:srgbClr val="F26B43"/>
          </p15:clr>
        </p15:guide>
        <p15:guide id="4" pos="3817">
          <p15:clr>
            <a:srgbClr val="F26B43"/>
          </p15:clr>
        </p15:guide>
        <p15:guide id="5" pos="415">
          <p15:clr>
            <a:srgbClr val="F26B43"/>
          </p15:clr>
        </p15:guide>
        <p15:guide id="6" pos="710">
          <p15:clr>
            <a:srgbClr val="F26B43"/>
          </p15:clr>
        </p15:guide>
        <p15:guide id="7" pos="756">
          <p15:clr>
            <a:srgbClr val="F26B43"/>
          </p15:clr>
        </p15:guide>
        <p15:guide id="8" pos="461">
          <p15:clr>
            <a:srgbClr val="F26B43"/>
          </p15:clr>
        </p15:guide>
        <p15:guide id="9" pos="1028">
          <p15:clr>
            <a:srgbClr val="F26B43"/>
          </p15:clr>
        </p15:guide>
        <p15:guide id="10" pos="1073">
          <p15:clr>
            <a:srgbClr val="F26B43"/>
          </p15:clr>
        </p15:guide>
        <p15:guide id="11" pos="1345">
          <p15:clr>
            <a:srgbClr val="F26B43"/>
          </p15:clr>
        </p15:guide>
        <p15:guide id="12" pos="1391">
          <p15:clr>
            <a:srgbClr val="F26B43"/>
          </p15:clr>
        </p15:guide>
        <p15:guide id="13" pos="1640">
          <p15:clr>
            <a:srgbClr val="F26B43"/>
          </p15:clr>
        </p15:guide>
        <p15:guide id="14" pos="1685">
          <p15:clr>
            <a:srgbClr val="F26B43"/>
          </p15:clr>
        </p15:guide>
        <p15:guide id="15" pos="1958">
          <p15:clr>
            <a:srgbClr val="F26B43"/>
          </p15:clr>
        </p15:guide>
        <p15:guide id="16" pos="2003">
          <p15:clr>
            <a:srgbClr val="F26B43"/>
          </p15:clr>
        </p15:guide>
        <p15:guide id="17" pos="2275">
          <p15:clr>
            <a:srgbClr val="F26B43"/>
          </p15:clr>
        </p15:guide>
        <p15:guide id="18" pos="2320">
          <p15:clr>
            <a:srgbClr val="F26B43"/>
          </p15:clr>
        </p15:guide>
        <p15:guide id="19" pos="2570">
          <p15:clr>
            <a:srgbClr val="F26B43"/>
          </p15:clr>
        </p15:guide>
        <p15:guide id="20" pos="2615">
          <p15:clr>
            <a:srgbClr val="F26B43"/>
          </p15:clr>
        </p15:guide>
        <p15:guide id="21" pos="2865">
          <p15:clr>
            <a:srgbClr val="F26B43"/>
          </p15:clr>
        </p15:guide>
        <p15:guide id="22" pos="2933">
          <p15:clr>
            <a:srgbClr val="F26B43"/>
          </p15:clr>
        </p15:guide>
        <p15:guide id="23" pos="3205">
          <p15:clr>
            <a:srgbClr val="F26B43"/>
          </p15:clr>
        </p15:guide>
        <p15:guide id="24" pos="3250">
          <p15:clr>
            <a:srgbClr val="F26B43"/>
          </p15:clr>
        </p15:guide>
        <p15:guide id="25" pos="3500">
          <p15:clr>
            <a:srgbClr val="F26B43"/>
          </p15:clr>
        </p15:guide>
        <p15:guide id="26" pos="3545">
          <p15:clr>
            <a:srgbClr val="F26B43"/>
          </p15:clr>
        </p15:guide>
        <p15:guide id="27" pos="4112">
          <p15:clr>
            <a:srgbClr val="F26B43"/>
          </p15:clr>
        </p15:guide>
        <p15:guide id="28" pos="4158">
          <p15:clr>
            <a:srgbClr val="F26B43"/>
          </p15:clr>
        </p15:guide>
        <p15:guide id="29" pos="4430">
          <p15:clr>
            <a:srgbClr val="F26B43"/>
          </p15:clr>
        </p15:guide>
        <p15:guide id="30" pos="4475">
          <p15:clr>
            <a:srgbClr val="F26B43"/>
          </p15:clr>
        </p15:guide>
        <p15:guide id="31" pos="4747">
          <p15:clr>
            <a:srgbClr val="F26B43"/>
          </p15:clr>
        </p15:guide>
        <p15:guide id="32" pos="4793">
          <p15:clr>
            <a:srgbClr val="F26B43"/>
          </p15:clr>
        </p15:guide>
        <p15:guide id="33" pos="5042">
          <p15:clr>
            <a:srgbClr val="F26B43"/>
          </p15:clr>
        </p15:guide>
        <p15:guide id="34" pos="5087">
          <p15:clr>
            <a:srgbClr val="F26B43"/>
          </p15:clr>
        </p15:guide>
        <p15:guide id="35" pos="5360">
          <p15:clr>
            <a:srgbClr val="F26B43"/>
          </p15:clr>
        </p15:guide>
        <p15:guide id="36" pos="5677">
          <p15:clr>
            <a:srgbClr val="F26B43"/>
          </p15:clr>
        </p15:guide>
        <p15:guide id="37" pos="5722">
          <p15:clr>
            <a:srgbClr val="F26B43"/>
          </p15:clr>
        </p15:guide>
        <p15:guide id="38" pos="5405">
          <p15:clr>
            <a:srgbClr val="F26B43"/>
          </p15:clr>
        </p15:guide>
        <p15:guide id="39" pos="5972">
          <p15:clr>
            <a:srgbClr val="F26B43"/>
          </p15:clr>
        </p15:guide>
        <p15:guide id="40" pos="6017">
          <p15:clr>
            <a:srgbClr val="F26B43"/>
          </p15:clr>
        </p15:guide>
        <p15:guide id="41" pos="6289">
          <p15:clr>
            <a:srgbClr val="F26B43"/>
          </p15:clr>
        </p15:guide>
        <p15:guide id="42" pos="6335">
          <p15:clr>
            <a:srgbClr val="F26B43"/>
          </p15:clr>
        </p15:guide>
        <p15:guide id="43" pos="6607">
          <p15:clr>
            <a:srgbClr val="F26B43"/>
          </p15:clr>
        </p15:guide>
        <p15:guide id="44" pos="6652">
          <p15:clr>
            <a:srgbClr val="F26B43"/>
          </p15:clr>
        </p15:guide>
        <p15:guide id="45" pos="6902">
          <p15:clr>
            <a:srgbClr val="F26B43"/>
          </p15:clr>
        </p15:guide>
        <p15:guide id="46" pos="6947">
          <p15:clr>
            <a:srgbClr val="F26B43"/>
          </p15:clr>
        </p15:guide>
        <p15:guide id="47" pos="7219">
          <p15:clr>
            <a:srgbClr val="F26B43"/>
          </p15:clr>
        </p15:guide>
        <p15:guide id="48" pos="7265">
          <p15:clr>
            <a:srgbClr val="F26B43"/>
          </p15:clr>
        </p15:guide>
        <p15:guide id="49" orient="horz" pos="142">
          <p15:clr>
            <a:srgbClr val="F26B43"/>
          </p15:clr>
        </p15:guide>
        <p15:guide id="50" orient="horz" pos="346">
          <p15:clr>
            <a:srgbClr val="F26B43"/>
          </p15:clr>
        </p15:guide>
        <p15:guide id="51" orient="horz" pos="391">
          <p15:clr>
            <a:srgbClr val="F26B43"/>
          </p15:clr>
        </p15:guide>
        <p15:guide id="52" orient="horz" pos="618">
          <p15:clr>
            <a:srgbClr val="F26B43"/>
          </p15:clr>
        </p15:guide>
        <p15:guide id="53" orient="horz" pos="663">
          <p15:clr>
            <a:srgbClr val="F26B43"/>
          </p15:clr>
        </p15:guide>
        <p15:guide id="54" orient="horz" pos="867">
          <p15:clr>
            <a:srgbClr val="F26B43"/>
          </p15:clr>
        </p15:guide>
        <p15:guide id="55" orient="horz" pos="913">
          <p15:clr>
            <a:srgbClr val="F26B43"/>
          </p15:clr>
        </p15:guide>
        <p15:guide id="56" orient="horz" pos="1117">
          <p15:clr>
            <a:srgbClr val="F26B43"/>
          </p15:clr>
        </p15:guide>
        <p15:guide id="57" orient="horz" pos="1162">
          <p15:clr>
            <a:srgbClr val="F26B43"/>
          </p15:clr>
        </p15:guide>
        <p15:guide id="58" orient="horz" pos="1366">
          <p15:clr>
            <a:srgbClr val="F26B43"/>
          </p15:clr>
        </p15:guide>
        <p15:guide id="59" orient="horz" pos="1412">
          <p15:clr>
            <a:srgbClr val="F26B43"/>
          </p15:clr>
        </p15:guide>
        <p15:guide id="60" orient="horz" pos="1616">
          <p15:clr>
            <a:srgbClr val="F26B43"/>
          </p15:clr>
        </p15:guide>
        <p15:guide id="61" orient="horz" pos="1684">
          <p15:clr>
            <a:srgbClr val="F26B43"/>
          </p15:clr>
        </p15:guide>
        <p15:guide id="62" orient="horz" pos="1888">
          <p15:clr>
            <a:srgbClr val="F26B43"/>
          </p15:clr>
        </p15:guide>
        <p15:guide id="63" orient="horz" pos="1933">
          <p15:clr>
            <a:srgbClr val="F26B43"/>
          </p15:clr>
        </p15:guide>
        <p15:guide id="64" orient="horz" pos="2137">
          <p15:clr>
            <a:srgbClr val="F26B43"/>
          </p15:clr>
        </p15:guide>
        <p15:guide id="65" orient="horz" pos="2183">
          <p15:clr>
            <a:srgbClr val="F26B43"/>
          </p15:clr>
        </p15:guide>
        <p15:guide id="66" orient="horz" pos="2387">
          <p15:clr>
            <a:srgbClr val="F26B43"/>
          </p15:clr>
        </p15:guide>
        <p15:guide id="67" orient="horz" pos="2432">
          <p15:clr>
            <a:srgbClr val="F26B43"/>
          </p15:clr>
        </p15:guide>
        <p15:guide id="68" orient="horz" pos="2636">
          <p15:clr>
            <a:srgbClr val="F26B43"/>
          </p15:clr>
        </p15:guide>
        <p15:guide id="69" orient="horz" pos="2682">
          <p15:clr>
            <a:srgbClr val="F26B43"/>
          </p15:clr>
        </p15:guide>
        <p15:guide id="70" orient="horz" pos="2908">
          <p15:clr>
            <a:srgbClr val="F26B43"/>
          </p15:clr>
        </p15:guide>
        <p15:guide id="71" orient="horz" pos="2954">
          <p15:clr>
            <a:srgbClr val="F26B43"/>
          </p15:clr>
        </p15:guide>
        <p15:guide id="72" orient="horz" pos="3158">
          <p15:clr>
            <a:srgbClr val="F26B43"/>
          </p15:clr>
        </p15:guide>
        <p15:guide id="73" orient="horz" pos="3203">
          <p15:clr>
            <a:srgbClr val="F26B43"/>
          </p15:clr>
        </p15:guide>
        <p15:guide id="74" orient="horz" pos="3407">
          <p15:clr>
            <a:srgbClr val="F26B43"/>
          </p15:clr>
        </p15:guide>
        <p15:guide id="75" orient="horz" pos="3453">
          <p15:clr>
            <a:srgbClr val="F26B43"/>
          </p15:clr>
        </p15:guide>
        <p15:guide id="76" orient="horz" pos="3657">
          <p15:clr>
            <a:srgbClr val="F26B43"/>
          </p15:clr>
        </p15:guide>
        <p15:guide id="77" orient="horz" pos="3702">
          <p15:clr>
            <a:srgbClr val="F26B43"/>
          </p15:clr>
        </p15:guide>
        <p15:guide id="78" orient="horz" pos="3906">
          <p15:clr>
            <a:srgbClr val="F26B43"/>
          </p15:clr>
        </p15:guide>
        <p15:guide id="79" orient="horz" pos="3952">
          <p15:clr>
            <a:srgbClr val="F26B43"/>
          </p15:clr>
        </p15:guide>
        <p15:guide id="80" orient="horz" pos="41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8.bin"/><Relationship Id="rId4" Type="http://schemas.openxmlformats.org/officeDocument/2006/relationships/image" Target="../media/image7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B72DBF-8C67-44D9-9FF3-BE608965F9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839673"/>
            <a:ext cx="6754394" cy="303947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7076247-C300-49AC-B5E7-62F1CECAC1E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087938" y="138113"/>
            <a:ext cx="7104062" cy="1717675"/>
          </a:xfrm>
          <a:solidFill>
            <a:schemeClr val="bg1"/>
          </a:solidFill>
        </p:spPr>
        <p:txBody>
          <a:bodyPr anchor="ctr" anchorCtr="0"/>
          <a:lstStyle/>
          <a:p>
            <a:pPr algn="r"/>
            <a:r>
              <a:rPr lang="en-AU" dirty="0" err="1"/>
              <a:t>Tuakau</a:t>
            </a:r>
            <a:r>
              <a:rPr lang="en-AU" dirty="0"/>
              <a:t> Bollard Road </a:t>
            </a:r>
            <a:br>
              <a:rPr lang="en-AU" dirty="0"/>
            </a:br>
            <a:r>
              <a:rPr lang="en-AU" dirty="0"/>
              <a:t>Resource Recovery Centre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B023E72-83B3-45F1-93F2-63D40CC7DD35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8302" y="592777"/>
            <a:ext cx="4067175" cy="19335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C41313E-12A3-4FB6-9D8C-2FE8BEE6E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02805" y="3159412"/>
            <a:ext cx="3600000" cy="23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2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A82D7-49A8-4164-AA09-4E1BB290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2</a:t>
            </a:fld>
            <a:endParaRPr lang="en-CA" dirty="0"/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FD23457F-271E-4FDB-9DAC-ADBD3A3C3C35}"/>
              </a:ext>
            </a:extLst>
          </p:cNvPr>
          <p:cNvSpPr txBox="1">
            <a:spLocks/>
          </p:cNvSpPr>
          <p:nvPr/>
        </p:nvSpPr>
        <p:spPr>
          <a:xfrm>
            <a:off x="138478" y="246162"/>
            <a:ext cx="2033218" cy="37001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>
              <a:defRPr/>
            </a:pPr>
            <a:endParaRPr lang="en-US" sz="2000" dirty="0">
              <a:latin typeface="Montserrat" panose="00000500000000000000"/>
              <a:cs typeface="Aharoni" panose="02010803020104030203" pitchFamily="2" charset="-79"/>
            </a:endParaRPr>
          </a:p>
          <a:p>
            <a:pPr lvl="0">
              <a:defRPr/>
            </a:pPr>
            <a:endParaRPr lang="en-US" sz="1600" b="0" dirty="0">
              <a:latin typeface="Montserrat" panose="00000500000000000000"/>
              <a:cs typeface="Aharoni" panose="02010803020104030203" pitchFamily="2" charset="-79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C31ACA7-153A-4892-857F-3AD87B9044F2}"/>
              </a:ext>
            </a:extLst>
          </p:cNvPr>
          <p:cNvCxnSpPr>
            <a:cxnSpLocks/>
          </p:cNvCxnSpPr>
          <p:nvPr/>
        </p:nvCxnSpPr>
        <p:spPr>
          <a:xfrm>
            <a:off x="1860478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391B1FE-3715-45C4-BBF3-FFFDF5A5A4A2}"/>
              </a:ext>
            </a:extLst>
          </p:cNvPr>
          <p:cNvSpPr txBox="1"/>
          <p:nvPr/>
        </p:nvSpPr>
        <p:spPr>
          <a:xfrm>
            <a:off x="2442949" y="475623"/>
            <a:ext cx="566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i="0" dirty="0">
                <a:solidFill>
                  <a:srgbClr val="FF0000"/>
                </a:solidFill>
                <a:effectLst/>
                <a:latin typeface="Stabil-grotesk"/>
              </a:rPr>
              <a:t>Key Dates</a:t>
            </a:r>
            <a:endParaRPr lang="en-NZ" sz="2800" b="1" dirty="0">
              <a:solidFill>
                <a:srgbClr val="FF0000"/>
              </a:solidFill>
              <a:latin typeface="Montserrat" panose="00000500000000000000"/>
              <a:cs typeface="Aharoni" panose="02010803020104030203" pitchFamily="2" charset="-79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EEF861C-F669-D7AF-4F35-1BD05E9E5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702467"/>
              </p:ext>
            </p:extLst>
          </p:nvPr>
        </p:nvGraphicFramePr>
        <p:xfrm>
          <a:off x="2480360" y="1306612"/>
          <a:ext cx="9021264" cy="402336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480692">
                  <a:extLst>
                    <a:ext uri="{9D8B030D-6E8A-4147-A177-3AD203B41FA5}">
                      <a16:colId xmlns:a16="http://schemas.microsoft.com/office/drawing/2014/main" val="998862630"/>
                    </a:ext>
                  </a:extLst>
                </a:gridCol>
                <a:gridCol w="5540572">
                  <a:extLst>
                    <a:ext uri="{9D8B030D-6E8A-4147-A177-3AD203B41FA5}">
                      <a16:colId xmlns:a16="http://schemas.microsoft.com/office/drawing/2014/main" val="37883049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NZ" sz="2400" dirty="0">
                          <a:effectLst/>
                        </a:rPr>
                        <a:t>Dates</a:t>
                      </a:r>
                      <a:endParaRPr lang="en-NZ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NZ" sz="2400">
                          <a:effectLst/>
                        </a:rPr>
                        <a:t>Milestone</a:t>
                      </a:r>
                      <a:endParaRPr lang="en-NZ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3161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NZ" sz="2400" dirty="0">
                          <a:effectLst/>
                        </a:rPr>
                        <a:t>27 March 2023</a:t>
                      </a:r>
                      <a:endParaRPr lang="en-NZ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NZ" sz="2400">
                          <a:effectLst/>
                        </a:rPr>
                        <a:t>10% Concept Designs (up to 3)</a:t>
                      </a:r>
                      <a:endParaRPr lang="en-NZ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0917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NZ" sz="2400" dirty="0">
                          <a:effectLst/>
                        </a:rPr>
                        <a:t>28 March to 6 April 2023</a:t>
                      </a:r>
                      <a:endParaRPr lang="en-NZ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NZ" sz="2400">
                          <a:effectLst/>
                        </a:rPr>
                        <a:t>Workshop Concept Designs and Vision Board</a:t>
                      </a:r>
                      <a:endParaRPr lang="en-NZ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0674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NZ" sz="2400" dirty="0">
                          <a:effectLst/>
                        </a:rPr>
                        <a:t>5 April to 26 April 2023</a:t>
                      </a:r>
                      <a:endParaRPr lang="en-NZ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NZ" sz="2400" dirty="0">
                          <a:effectLst/>
                        </a:rPr>
                        <a:t>Iwi Engagement</a:t>
                      </a:r>
                      <a:endParaRPr lang="en-NZ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3264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NZ" sz="2400">
                          <a:effectLst/>
                        </a:rPr>
                        <a:t>5 April to 26 April 2023</a:t>
                      </a:r>
                      <a:endParaRPr lang="en-NZ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NZ" sz="2400" dirty="0">
                          <a:effectLst/>
                        </a:rPr>
                        <a:t>Stakeholder Workshop (Waikato DC, Community Board)</a:t>
                      </a:r>
                      <a:endParaRPr lang="en-NZ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77538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NZ" sz="2400">
                          <a:effectLst/>
                        </a:rPr>
                        <a:t>29 May 2023</a:t>
                      </a:r>
                      <a:endParaRPr lang="en-NZ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NZ" sz="2400" dirty="0">
                          <a:effectLst/>
                        </a:rPr>
                        <a:t>Finalised design/reporting and Rough order Physical works estimate</a:t>
                      </a:r>
                      <a:endParaRPr lang="en-NZ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9083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128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A82D7-49A8-4164-AA09-4E1BB290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3</a:t>
            </a:fld>
            <a:endParaRPr lang="en-CA" dirty="0"/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FD23457F-271E-4FDB-9DAC-ADBD3A3C3C35}"/>
              </a:ext>
            </a:extLst>
          </p:cNvPr>
          <p:cNvSpPr txBox="1">
            <a:spLocks/>
          </p:cNvSpPr>
          <p:nvPr/>
        </p:nvSpPr>
        <p:spPr>
          <a:xfrm>
            <a:off x="138478" y="246162"/>
            <a:ext cx="2033218" cy="37001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>
              <a:defRPr/>
            </a:pPr>
            <a:endParaRPr lang="en-US" sz="2000" dirty="0">
              <a:latin typeface="Montserrat" panose="00000500000000000000"/>
              <a:cs typeface="Aharoni" panose="02010803020104030203" pitchFamily="2" charset="-79"/>
            </a:endParaRPr>
          </a:p>
          <a:p>
            <a:pPr lvl="0">
              <a:defRPr/>
            </a:pPr>
            <a:endParaRPr lang="en-US" sz="1600" b="0" dirty="0">
              <a:latin typeface="Montserrat" panose="00000500000000000000"/>
              <a:cs typeface="Aharoni" panose="02010803020104030203" pitchFamily="2" charset="-79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C31ACA7-153A-4892-857F-3AD87B9044F2}"/>
              </a:ext>
            </a:extLst>
          </p:cNvPr>
          <p:cNvCxnSpPr>
            <a:cxnSpLocks/>
          </p:cNvCxnSpPr>
          <p:nvPr/>
        </p:nvCxnSpPr>
        <p:spPr>
          <a:xfrm>
            <a:off x="1860478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391B1FE-3715-45C4-BBF3-FFFDF5A5A4A2}"/>
              </a:ext>
            </a:extLst>
          </p:cNvPr>
          <p:cNvSpPr txBox="1"/>
          <p:nvPr/>
        </p:nvSpPr>
        <p:spPr>
          <a:xfrm>
            <a:off x="2442949" y="475623"/>
            <a:ext cx="566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i="0" dirty="0">
                <a:solidFill>
                  <a:srgbClr val="FF0000"/>
                </a:solidFill>
                <a:effectLst/>
                <a:latin typeface="Stabil-grotesk"/>
              </a:rPr>
              <a:t>Site Overview</a:t>
            </a:r>
            <a:endParaRPr lang="en-NZ" sz="2800" b="1" dirty="0">
              <a:solidFill>
                <a:srgbClr val="FF0000"/>
              </a:solidFill>
              <a:latin typeface="Montserrat" panose="00000500000000000000"/>
              <a:cs typeface="Aharoni" panose="02010803020104030203" pitchFamily="2" charset="-79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3D4747A-2F9D-94B8-F370-42199BAD0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7887" y="1674861"/>
            <a:ext cx="8368916" cy="470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B7BDA7-B2CF-62EB-7332-C4BA1AC5022B}"/>
              </a:ext>
            </a:extLst>
          </p:cNvPr>
          <p:cNvSpPr txBox="1"/>
          <p:nvPr/>
        </p:nvSpPr>
        <p:spPr>
          <a:xfrm>
            <a:off x="2442949" y="998843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000" dirty="0"/>
              <a:t>128 Bollard Road, </a:t>
            </a:r>
            <a:r>
              <a:rPr lang="en-NZ" sz="2000" dirty="0" err="1"/>
              <a:t>Tuakau</a:t>
            </a:r>
            <a:endParaRPr lang="en-NZ" sz="2000" dirty="0"/>
          </a:p>
          <a:p>
            <a:r>
              <a:rPr lang="en-NZ" sz="2000" dirty="0"/>
              <a:t>4.32 Hectares</a:t>
            </a:r>
          </a:p>
        </p:txBody>
      </p:sp>
    </p:spTree>
    <p:extLst>
      <p:ext uri="{BB962C8B-B14F-4D97-AF65-F5344CB8AC3E}">
        <p14:creationId xmlns:p14="http://schemas.microsoft.com/office/powerpoint/2010/main" val="2019486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A82D7-49A8-4164-AA09-4E1BB290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4</a:t>
            </a:fld>
            <a:endParaRPr lang="en-CA" dirty="0"/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FD23457F-271E-4FDB-9DAC-ADBD3A3C3C35}"/>
              </a:ext>
            </a:extLst>
          </p:cNvPr>
          <p:cNvSpPr txBox="1">
            <a:spLocks/>
          </p:cNvSpPr>
          <p:nvPr/>
        </p:nvSpPr>
        <p:spPr>
          <a:xfrm>
            <a:off x="138478" y="246162"/>
            <a:ext cx="2033218" cy="37001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>
              <a:defRPr/>
            </a:pPr>
            <a:endParaRPr lang="en-US" sz="2000" dirty="0">
              <a:latin typeface="Montserrat" panose="00000500000000000000"/>
              <a:cs typeface="Aharoni" panose="02010803020104030203" pitchFamily="2" charset="-79"/>
            </a:endParaRPr>
          </a:p>
          <a:p>
            <a:pPr lvl="0">
              <a:defRPr/>
            </a:pPr>
            <a:endParaRPr lang="en-US" sz="1600" b="0" dirty="0">
              <a:latin typeface="Montserrat" panose="00000500000000000000"/>
              <a:cs typeface="Aharoni" panose="02010803020104030203" pitchFamily="2" charset="-79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C31ACA7-153A-4892-857F-3AD87B9044F2}"/>
              </a:ext>
            </a:extLst>
          </p:cNvPr>
          <p:cNvCxnSpPr>
            <a:cxnSpLocks/>
          </p:cNvCxnSpPr>
          <p:nvPr/>
        </p:nvCxnSpPr>
        <p:spPr>
          <a:xfrm>
            <a:off x="1860478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391B1FE-3715-45C4-BBF3-FFFDF5A5A4A2}"/>
              </a:ext>
            </a:extLst>
          </p:cNvPr>
          <p:cNvSpPr txBox="1"/>
          <p:nvPr/>
        </p:nvSpPr>
        <p:spPr>
          <a:xfrm>
            <a:off x="2442949" y="475623"/>
            <a:ext cx="566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i="0" dirty="0">
                <a:solidFill>
                  <a:srgbClr val="FF0000"/>
                </a:solidFill>
                <a:effectLst/>
                <a:latin typeface="Stabil-grotesk"/>
              </a:rPr>
              <a:t>Key objectives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D50F68-D2C9-2CD6-DB93-B813ADDCC10B}"/>
              </a:ext>
            </a:extLst>
          </p:cNvPr>
          <p:cNvSpPr txBox="1"/>
          <p:nvPr/>
        </p:nvSpPr>
        <p:spPr>
          <a:xfrm>
            <a:off x="1995079" y="1365280"/>
            <a:ext cx="96105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Best Practice:</a:t>
            </a:r>
          </a:p>
          <a:p>
            <a:endParaRPr lang="en-NZ" dirty="0"/>
          </a:p>
          <a:p>
            <a:pPr marL="690372" indent="-342900" rtl="0">
              <a:buFont typeface="+mj-lt"/>
              <a:buAutoNum type="arabicPeriod"/>
            </a:pPr>
            <a:r>
              <a:rPr lang="en-NZ" dirty="0">
                <a:effectLst/>
              </a:rPr>
              <a:t>Maximise diversion from landfill and the value of recovered materials.</a:t>
            </a:r>
          </a:p>
          <a:p>
            <a:pPr marL="690372" indent="-342900" rtl="0">
              <a:buFont typeface="+mj-lt"/>
              <a:buAutoNum type="arabicPeriod"/>
            </a:pPr>
            <a:r>
              <a:rPr lang="en-NZ" dirty="0">
                <a:effectLst/>
              </a:rPr>
              <a:t>Meets community expectations and is easy to use.</a:t>
            </a:r>
          </a:p>
          <a:p>
            <a:pPr marL="690372" indent="-342900" rtl="0">
              <a:buFont typeface="+mj-lt"/>
              <a:buAutoNum type="arabicPeriod"/>
            </a:pPr>
            <a:r>
              <a:rPr lang="en-NZ" dirty="0">
                <a:effectLst/>
              </a:rPr>
              <a:t>Maintain continuous drive-in/drive-out approach with recycling drop-off before landfill.</a:t>
            </a:r>
          </a:p>
          <a:p>
            <a:pPr marL="690372" indent="-342900" rtl="0">
              <a:buFont typeface="+mj-lt"/>
              <a:buAutoNum type="arabicPeriod"/>
            </a:pPr>
            <a:r>
              <a:rPr lang="en-NZ" dirty="0">
                <a:effectLst/>
              </a:rPr>
              <a:t>Ensure recoverable materials have end markets (support circular economy).</a:t>
            </a:r>
          </a:p>
          <a:p>
            <a:pPr marL="690372" indent="-342900" rtl="0">
              <a:buFont typeface="+mj-lt"/>
              <a:buAutoNum type="arabicPeriod"/>
            </a:pPr>
            <a:r>
              <a:rPr lang="en-NZ" dirty="0">
                <a:effectLst/>
              </a:rPr>
              <a:t>Comply with local, state and federal regulations, legislation, guidelines and infrastructure plans.</a:t>
            </a:r>
          </a:p>
          <a:p>
            <a:pPr marL="690372" indent="-342900" rtl="0">
              <a:buFont typeface="+mj-lt"/>
              <a:buAutoNum type="arabicPeriod"/>
            </a:pPr>
            <a:r>
              <a:rPr lang="en-NZ" dirty="0">
                <a:effectLst/>
              </a:rPr>
              <a:t>Optimize traffic flow to separate drop-off vehicles from collection vehicles.</a:t>
            </a:r>
          </a:p>
          <a:p>
            <a:pPr marL="690372" indent="-342900" rtl="0">
              <a:buFont typeface="+mj-lt"/>
              <a:buAutoNum type="arabicPeriod"/>
            </a:pPr>
            <a:r>
              <a:rPr lang="en-NZ" dirty="0">
                <a:effectLst/>
              </a:rPr>
              <a:t>Environmentally and operationally safe.</a:t>
            </a:r>
          </a:p>
          <a:p>
            <a:pPr marL="690372" indent="-342900" rtl="0">
              <a:buFont typeface="+mj-lt"/>
              <a:buAutoNum type="arabicPeriod"/>
            </a:pPr>
            <a:r>
              <a:rPr lang="en-NZ" dirty="0">
                <a:effectLst/>
              </a:rPr>
              <a:t>Economically sustainable (energy and water efficient).</a:t>
            </a:r>
          </a:p>
          <a:p>
            <a:pPr marL="690372" indent="-342900" rtl="0">
              <a:buFont typeface="+mj-lt"/>
              <a:buAutoNum type="arabicPeriod"/>
            </a:pPr>
            <a:r>
              <a:rPr lang="en-NZ" dirty="0">
                <a:effectLst/>
              </a:rPr>
              <a:t>Utilise technology, equipment and advanced systems to improve operational efficiency of the site.</a:t>
            </a:r>
          </a:p>
          <a:p>
            <a:pPr marL="690372" indent="-342900" rtl="0">
              <a:buFont typeface="+mj-lt"/>
              <a:buAutoNum type="arabicPeriod"/>
            </a:pPr>
            <a:r>
              <a:rPr lang="en-NZ" dirty="0">
                <a:effectLst/>
              </a:rPr>
              <a:t>Future ready – capacity to grow over time and adapt to changes in industry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8745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A82D7-49A8-4164-AA09-4E1BB290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5</a:t>
            </a:fld>
            <a:endParaRPr lang="en-CA" dirty="0"/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FD23457F-271E-4FDB-9DAC-ADBD3A3C3C35}"/>
              </a:ext>
            </a:extLst>
          </p:cNvPr>
          <p:cNvSpPr txBox="1">
            <a:spLocks/>
          </p:cNvSpPr>
          <p:nvPr/>
        </p:nvSpPr>
        <p:spPr>
          <a:xfrm>
            <a:off x="138478" y="246162"/>
            <a:ext cx="2033218" cy="37001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>
              <a:defRPr/>
            </a:pPr>
            <a:endParaRPr lang="en-US" sz="2000" dirty="0">
              <a:latin typeface="Montserrat" panose="00000500000000000000"/>
              <a:cs typeface="Aharoni" panose="02010803020104030203" pitchFamily="2" charset="-79"/>
            </a:endParaRPr>
          </a:p>
          <a:p>
            <a:pPr lvl="0">
              <a:defRPr/>
            </a:pPr>
            <a:endParaRPr lang="en-US" sz="1600" b="0" dirty="0">
              <a:latin typeface="Montserrat" panose="00000500000000000000"/>
              <a:cs typeface="Aharoni" panose="02010803020104030203" pitchFamily="2" charset="-79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C31ACA7-153A-4892-857F-3AD87B9044F2}"/>
              </a:ext>
            </a:extLst>
          </p:cNvPr>
          <p:cNvCxnSpPr>
            <a:cxnSpLocks/>
          </p:cNvCxnSpPr>
          <p:nvPr/>
        </p:nvCxnSpPr>
        <p:spPr>
          <a:xfrm>
            <a:off x="1860478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391B1FE-3715-45C4-BBF3-FFFDF5A5A4A2}"/>
              </a:ext>
            </a:extLst>
          </p:cNvPr>
          <p:cNvSpPr txBox="1"/>
          <p:nvPr/>
        </p:nvSpPr>
        <p:spPr>
          <a:xfrm>
            <a:off x="2442949" y="475623"/>
            <a:ext cx="566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i="0" dirty="0">
                <a:solidFill>
                  <a:srgbClr val="FF0000"/>
                </a:solidFill>
                <a:effectLst/>
                <a:latin typeface="Stabil-grotesk"/>
              </a:rPr>
              <a:t>Best Practice Design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615D6D-66A5-4A2F-1FF4-8C566BD7DC59}"/>
              </a:ext>
            </a:extLst>
          </p:cNvPr>
          <p:cNvSpPr txBox="1">
            <a:spLocks/>
          </p:cNvSpPr>
          <p:nvPr/>
        </p:nvSpPr>
        <p:spPr>
          <a:xfrm>
            <a:off x="2442949" y="998843"/>
            <a:ext cx="4317993" cy="858253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buSzTx/>
            </a:pPr>
            <a:r>
              <a:rPr lang="en-AU" sz="1800" dirty="0">
                <a:solidFill>
                  <a:schemeClr val="accent6">
                    <a:lumMod val="50000"/>
                  </a:schemeClr>
                </a:solidFill>
              </a:rPr>
              <a:t>Resource Recovery Centres 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Espace réservé du contenu 9">
            <a:extLst>
              <a:ext uri="{FF2B5EF4-FFF2-40B4-BE49-F238E27FC236}">
                <a16:creationId xmlns:a16="http://schemas.microsoft.com/office/drawing/2014/main" id="{ADCCF681-F608-5EFD-DAB2-C6097BB84E0D}"/>
              </a:ext>
            </a:extLst>
          </p:cNvPr>
          <p:cNvSpPr txBox="1">
            <a:spLocks/>
          </p:cNvSpPr>
          <p:nvPr/>
        </p:nvSpPr>
        <p:spPr>
          <a:xfrm>
            <a:off x="2436925" y="1527252"/>
            <a:ext cx="3688073" cy="51020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60000"/>
              <a:buFontTx/>
              <a:buNone/>
              <a:defRPr lang="fr-FR" sz="900" kern="1200" dirty="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defRPr sz="1400" b="1" i="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226800" indent="-2268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1400" b="0" i="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453600" indent="-2268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1400" b="0" i="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680400" indent="-2268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100000"/>
              <a:buFont typeface="Times New Roman" panose="02020603050405020304" pitchFamily="18" charset="0"/>
              <a:buChar char="–"/>
              <a:defRPr sz="1400" b="0" i="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FFA19B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FFA19B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   Front End </a:t>
            </a: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FFA19B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Free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FFA19B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drop off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1E242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Drive through drop off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1E242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Safe and dry storage of materials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1E242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Resale shop connected to Front End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FFA19B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      Weighbridge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1E242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Dual lane weighbridge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1E242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Number plate recognition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1E242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By pass lane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FFA19B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     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FFA19B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C&amp;D / Green Waste  </a:t>
            </a: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FFA19B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Paid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FFA19B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drop off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1E242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Stockpile pens for concrete, soil, rubble,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1E242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Garden waste storage and shredding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FFA19B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     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FFA19B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Residual Waste – </a:t>
            </a: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FFA19B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Paid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FFA19B">
                    <a:lumMod val="5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drop off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1E242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Flat floor push pit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1E242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Commercial collection separate form domestic drop off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 typeface="Arial" panose="020B0604020202020204" pitchFamily="34" charset="0"/>
              <a:buChar char="•"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1E242B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1E242B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60000"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1E242B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CCA66C-6508-705B-13CE-A239FC241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998" y="1427969"/>
            <a:ext cx="5761113" cy="48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43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A82D7-49A8-4164-AA09-4E1BB290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6</a:t>
            </a:fld>
            <a:endParaRPr lang="en-CA" dirty="0"/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FD23457F-271E-4FDB-9DAC-ADBD3A3C3C35}"/>
              </a:ext>
            </a:extLst>
          </p:cNvPr>
          <p:cNvSpPr txBox="1">
            <a:spLocks/>
          </p:cNvSpPr>
          <p:nvPr/>
        </p:nvSpPr>
        <p:spPr>
          <a:xfrm>
            <a:off x="138478" y="246162"/>
            <a:ext cx="2033218" cy="37001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>
              <a:defRPr/>
            </a:pPr>
            <a:endParaRPr lang="en-US" sz="2000" dirty="0">
              <a:latin typeface="Montserrat" panose="00000500000000000000"/>
              <a:cs typeface="Aharoni" panose="02010803020104030203" pitchFamily="2" charset="-79"/>
            </a:endParaRPr>
          </a:p>
          <a:p>
            <a:pPr lvl="0">
              <a:defRPr/>
            </a:pPr>
            <a:endParaRPr lang="en-US" sz="1600" b="0" dirty="0">
              <a:latin typeface="Montserrat" panose="00000500000000000000"/>
              <a:cs typeface="Aharoni" panose="02010803020104030203" pitchFamily="2" charset="-79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C31ACA7-153A-4892-857F-3AD87B9044F2}"/>
              </a:ext>
            </a:extLst>
          </p:cNvPr>
          <p:cNvCxnSpPr>
            <a:cxnSpLocks/>
          </p:cNvCxnSpPr>
          <p:nvPr/>
        </p:nvCxnSpPr>
        <p:spPr>
          <a:xfrm>
            <a:off x="1860478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391B1FE-3715-45C4-BBF3-FFFDF5A5A4A2}"/>
              </a:ext>
            </a:extLst>
          </p:cNvPr>
          <p:cNvSpPr txBox="1"/>
          <p:nvPr/>
        </p:nvSpPr>
        <p:spPr>
          <a:xfrm>
            <a:off x="2442949" y="475623"/>
            <a:ext cx="566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i="0" dirty="0">
                <a:solidFill>
                  <a:srgbClr val="FF0000"/>
                </a:solidFill>
                <a:effectLst/>
                <a:latin typeface="Stabil-grotesk"/>
              </a:rPr>
              <a:t>Facility Examples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615D6D-66A5-4A2F-1FF4-8C566BD7DC59}"/>
              </a:ext>
            </a:extLst>
          </p:cNvPr>
          <p:cNvSpPr txBox="1">
            <a:spLocks/>
          </p:cNvSpPr>
          <p:nvPr/>
        </p:nvSpPr>
        <p:spPr>
          <a:xfrm>
            <a:off x="2442949" y="998843"/>
            <a:ext cx="4317993" cy="858253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buSzTx/>
            </a:pPr>
            <a:r>
              <a:rPr lang="en-AU" sz="1800" dirty="0">
                <a:solidFill>
                  <a:schemeClr val="accent6">
                    <a:lumMod val="50000"/>
                  </a:schemeClr>
                </a:solidFill>
              </a:rPr>
              <a:t>Front end Free drop off 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 descr="A picture containing text, road, building&#10;&#10;Description automatically generated">
            <a:extLst>
              <a:ext uri="{FF2B5EF4-FFF2-40B4-BE49-F238E27FC236}">
                <a16:creationId xmlns:a16="http://schemas.microsoft.com/office/drawing/2014/main" id="{9A409FAB-EAE7-0FF8-D052-4D4CA59A8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60" y="3429000"/>
            <a:ext cx="6002216" cy="2541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4943D7-654F-4891-A625-2B68D2DC0F26}"/>
              </a:ext>
            </a:extLst>
          </p:cNvPr>
          <p:cNvSpPr txBox="1"/>
          <p:nvPr/>
        </p:nvSpPr>
        <p:spPr>
          <a:xfrm>
            <a:off x="2442949" y="1434188"/>
            <a:ext cx="590794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dirty="0"/>
              <a:t>Drive through facilities: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One way traffic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Highly visible signage and pedestrian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Dedicated drop-off for free recyclables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Parking bays for cars with trailers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Covered parking and unloading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41A67C-5211-B029-B677-4D131D681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576" y="887568"/>
            <a:ext cx="3414056" cy="2261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508517-FF3D-8832-3E2D-4E5C08EFC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2980" y="3429000"/>
            <a:ext cx="2903652" cy="252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02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A82D7-49A8-4164-AA09-4E1BB290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7</a:t>
            </a:fld>
            <a:endParaRPr lang="en-CA" dirty="0"/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FD23457F-271E-4FDB-9DAC-ADBD3A3C3C35}"/>
              </a:ext>
            </a:extLst>
          </p:cNvPr>
          <p:cNvSpPr txBox="1">
            <a:spLocks/>
          </p:cNvSpPr>
          <p:nvPr/>
        </p:nvSpPr>
        <p:spPr>
          <a:xfrm>
            <a:off x="138478" y="246162"/>
            <a:ext cx="2033218" cy="37001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>
              <a:defRPr/>
            </a:pPr>
            <a:endParaRPr lang="en-US" sz="2000" dirty="0">
              <a:latin typeface="Montserrat" panose="00000500000000000000"/>
              <a:cs typeface="Aharoni" panose="02010803020104030203" pitchFamily="2" charset="-79"/>
            </a:endParaRPr>
          </a:p>
          <a:p>
            <a:pPr lvl="0">
              <a:defRPr/>
            </a:pPr>
            <a:endParaRPr lang="en-US" sz="1600" b="0" dirty="0">
              <a:latin typeface="Montserrat" panose="00000500000000000000"/>
              <a:cs typeface="Aharoni" panose="02010803020104030203" pitchFamily="2" charset="-79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C31ACA7-153A-4892-857F-3AD87B9044F2}"/>
              </a:ext>
            </a:extLst>
          </p:cNvPr>
          <p:cNvCxnSpPr>
            <a:cxnSpLocks/>
          </p:cNvCxnSpPr>
          <p:nvPr/>
        </p:nvCxnSpPr>
        <p:spPr>
          <a:xfrm>
            <a:off x="1860478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391B1FE-3715-45C4-BBF3-FFFDF5A5A4A2}"/>
              </a:ext>
            </a:extLst>
          </p:cNvPr>
          <p:cNvSpPr txBox="1"/>
          <p:nvPr/>
        </p:nvSpPr>
        <p:spPr>
          <a:xfrm>
            <a:off x="2442949" y="475623"/>
            <a:ext cx="566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i="0" dirty="0">
                <a:solidFill>
                  <a:srgbClr val="FF0000"/>
                </a:solidFill>
                <a:effectLst/>
                <a:latin typeface="Stabil-grotesk"/>
              </a:rPr>
              <a:t>Facility Examples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615D6D-66A5-4A2F-1FF4-8C566BD7DC59}"/>
              </a:ext>
            </a:extLst>
          </p:cNvPr>
          <p:cNvSpPr txBox="1">
            <a:spLocks/>
          </p:cNvSpPr>
          <p:nvPr/>
        </p:nvSpPr>
        <p:spPr>
          <a:xfrm>
            <a:off x="2442949" y="998843"/>
            <a:ext cx="4317993" cy="858253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buSzTx/>
            </a:pPr>
            <a:r>
              <a:rPr lang="en-AU" sz="1800" dirty="0">
                <a:solidFill>
                  <a:schemeClr val="accent6">
                    <a:lumMod val="50000"/>
                  </a:schemeClr>
                </a:solidFill>
              </a:rPr>
              <a:t>Resource Recovery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0BB2461E-BEA7-B8E3-7E7B-7D0C8022E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7"/>
          <a:stretch/>
        </p:blipFill>
        <p:spPr bwMode="auto">
          <a:xfrm>
            <a:off x="5247407" y="4172413"/>
            <a:ext cx="2433432" cy="168421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146EA7-CCF1-AD20-1DF3-22E8887536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32"/>
          <a:stretch/>
        </p:blipFill>
        <p:spPr>
          <a:xfrm>
            <a:off x="5242048" y="1657245"/>
            <a:ext cx="2431025" cy="181932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1DF65E-EDF9-48D1-5AC7-D5A4FD9A2E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346" r="6934"/>
          <a:stretch/>
        </p:blipFill>
        <p:spPr>
          <a:xfrm>
            <a:off x="8260407" y="4204520"/>
            <a:ext cx="2609798" cy="16200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40C2A1-E4C3-306D-7183-FB2CB6E99F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37"/>
          <a:stretch/>
        </p:blipFill>
        <p:spPr>
          <a:xfrm>
            <a:off x="8260407" y="1647541"/>
            <a:ext cx="2588194" cy="1838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E9398F-C26C-B043-C73F-9D83D1F858BD}"/>
              </a:ext>
            </a:extLst>
          </p:cNvPr>
          <p:cNvSpPr txBox="1"/>
          <p:nvPr/>
        </p:nvSpPr>
        <p:spPr>
          <a:xfrm>
            <a:off x="5139083" y="3442772"/>
            <a:ext cx="2251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Repair Cafe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416C84-0E0C-62FF-DE2A-DDCCA2EB14CB}"/>
              </a:ext>
            </a:extLst>
          </p:cNvPr>
          <p:cNvSpPr txBox="1"/>
          <p:nvPr/>
        </p:nvSpPr>
        <p:spPr>
          <a:xfrm>
            <a:off x="8196253" y="5833551"/>
            <a:ext cx="257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Speciality Recycling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83E0D2-A2E7-3D24-E17F-FCFFAD5FB14D}"/>
              </a:ext>
            </a:extLst>
          </p:cNvPr>
          <p:cNvSpPr txBox="1"/>
          <p:nvPr/>
        </p:nvSpPr>
        <p:spPr>
          <a:xfrm>
            <a:off x="2081913" y="3465513"/>
            <a:ext cx="2251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Re-use Shop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451FF4-3611-0D73-4737-180C44794F8A}"/>
              </a:ext>
            </a:extLst>
          </p:cNvPr>
          <p:cNvSpPr txBox="1"/>
          <p:nvPr/>
        </p:nvSpPr>
        <p:spPr>
          <a:xfrm>
            <a:off x="5247407" y="5872775"/>
            <a:ext cx="2251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Tool Library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A914A1-B6A4-FA2E-DCFE-7D1A1E2C3E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738" r="14738"/>
          <a:stretch/>
        </p:blipFill>
        <p:spPr>
          <a:xfrm>
            <a:off x="2187806" y="4188559"/>
            <a:ext cx="2405208" cy="1620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E6D15B-CD86-85BC-C236-F1AC353002B7}"/>
              </a:ext>
            </a:extLst>
          </p:cNvPr>
          <p:cNvSpPr txBox="1"/>
          <p:nvPr/>
        </p:nvSpPr>
        <p:spPr>
          <a:xfrm>
            <a:off x="2109624" y="5833551"/>
            <a:ext cx="2251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Employment and Training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F47181-775C-F39B-7415-BC4A95DC553F}"/>
              </a:ext>
            </a:extLst>
          </p:cNvPr>
          <p:cNvSpPr txBox="1"/>
          <p:nvPr/>
        </p:nvSpPr>
        <p:spPr>
          <a:xfrm>
            <a:off x="8196253" y="3476062"/>
            <a:ext cx="2251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Micro industries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ACBDC3-CE74-4846-B31E-229AE7070E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812"/>
          <a:stretch/>
        </p:blipFill>
        <p:spPr>
          <a:xfrm>
            <a:off x="2187625" y="1622219"/>
            <a:ext cx="2732635" cy="181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01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A82D7-49A8-4164-AA09-4E1BB290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8</a:t>
            </a:fld>
            <a:endParaRPr lang="en-CA" dirty="0"/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FD23457F-271E-4FDB-9DAC-ADBD3A3C3C35}"/>
              </a:ext>
            </a:extLst>
          </p:cNvPr>
          <p:cNvSpPr txBox="1">
            <a:spLocks/>
          </p:cNvSpPr>
          <p:nvPr/>
        </p:nvSpPr>
        <p:spPr>
          <a:xfrm>
            <a:off x="138478" y="246162"/>
            <a:ext cx="2033218" cy="37001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lvl="0">
              <a:defRPr/>
            </a:pPr>
            <a:endParaRPr lang="en-US" sz="2000" dirty="0">
              <a:latin typeface="Montserrat" panose="00000500000000000000"/>
              <a:cs typeface="Aharoni" panose="02010803020104030203" pitchFamily="2" charset="-79"/>
            </a:endParaRPr>
          </a:p>
          <a:p>
            <a:pPr lvl="0">
              <a:defRPr/>
            </a:pPr>
            <a:endParaRPr lang="en-US" sz="1600" b="0" dirty="0">
              <a:latin typeface="Montserrat" panose="00000500000000000000"/>
              <a:cs typeface="Aharoni" panose="02010803020104030203" pitchFamily="2" charset="-79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C31ACA7-153A-4892-857F-3AD87B9044F2}"/>
              </a:ext>
            </a:extLst>
          </p:cNvPr>
          <p:cNvCxnSpPr>
            <a:cxnSpLocks/>
          </p:cNvCxnSpPr>
          <p:nvPr/>
        </p:nvCxnSpPr>
        <p:spPr>
          <a:xfrm>
            <a:off x="1860478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391B1FE-3715-45C4-BBF3-FFFDF5A5A4A2}"/>
              </a:ext>
            </a:extLst>
          </p:cNvPr>
          <p:cNvSpPr txBox="1"/>
          <p:nvPr/>
        </p:nvSpPr>
        <p:spPr>
          <a:xfrm>
            <a:off x="2442949" y="475623"/>
            <a:ext cx="5663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i="0" dirty="0">
                <a:solidFill>
                  <a:srgbClr val="FF0000"/>
                </a:solidFill>
                <a:effectLst/>
                <a:latin typeface="Stabil-grotesk"/>
              </a:rPr>
              <a:t>Facility Examples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615D6D-66A5-4A2F-1FF4-8C566BD7DC59}"/>
              </a:ext>
            </a:extLst>
          </p:cNvPr>
          <p:cNvSpPr txBox="1">
            <a:spLocks/>
          </p:cNvSpPr>
          <p:nvPr/>
        </p:nvSpPr>
        <p:spPr>
          <a:xfrm>
            <a:off x="2442949" y="998843"/>
            <a:ext cx="4317993" cy="858253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Montserrat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>
              <a:buSzTx/>
            </a:pPr>
            <a:r>
              <a:rPr lang="en-AU" sz="1800" dirty="0">
                <a:solidFill>
                  <a:schemeClr val="accent6">
                    <a:lumMod val="50000"/>
                  </a:schemeClr>
                </a:solidFill>
              </a:rPr>
              <a:t>Transfer Stations</a:t>
            </a:r>
            <a:endParaRPr lang="en-A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41DD9F-292D-8BD5-58FC-B8C69243E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59"/>
          <a:stretch/>
        </p:blipFill>
        <p:spPr>
          <a:xfrm>
            <a:off x="6387503" y="1411717"/>
            <a:ext cx="4755292" cy="2377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4D6FA-07A2-296B-6C0E-4B9F7C81D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503" y="3946358"/>
            <a:ext cx="4755292" cy="2377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625FA3-4E75-6E71-63A6-FCE0F1E89010}"/>
              </a:ext>
            </a:extLst>
          </p:cNvPr>
          <p:cNvSpPr txBox="1"/>
          <p:nvPr/>
        </p:nvSpPr>
        <p:spPr>
          <a:xfrm>
            <a:off x="2547256" y="1857096"/>
            <a:ext cx="3341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Flat Floor facilities </a:t>
            </a:r>
          </a:p>
          <a:p>
            <a:r>
              <a:rPr lang="en-NZ" dirty="0"/>
              <a:t>- Separate Commercial/ Operational and Public Traffic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90F745-D73F-EE7E-A2AA-FCC63B1E055D}"/>
              </a:ext>
            </a:extLst>
          </p:cNvPr>
          <p:cNvSpPr txBox="1"/>
          <p:nvPr/>
        </p:nvSpPr>
        <p:spPr>
          <a:xfrm>
            <a:off x="2442949" y="4230182"/>
            <a:ext cx="36530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Split Level facilities</a:t>
            </a:r>
          </a:p>
          <a:p>
            <a:pPr marL="285750" indent="-285750">
              <a:buFontTx/>
              <a:buChar char="-"/>
            </a:pPr>
            <a:r>
              <a:rPr lang="en-NZ" dirty="0"/>
              <a:t>Utilise on site topography</a:t>
            </a:r>
          </a:p>
          <a:p>
            <a:pPr marL="285750" indent="-285750">
              <a:buFontTx/>
              <a:buChar char="-"/>
            </a:pPr>
            <a:r>
              <a:rPr lang="en-NZ" dirty="0"/>
              <a:t>Separate Commercial/ Operational and Public Traffic</a:t>
            </a:r>
          </a:p>
        </p:txBody>
      </p:sp>
    </p:spTree>
    <p:extLst>
      <p:ext uri="{BB962C8B-B14F-4D97-AF65-F5344CB8AC3E}">
        <p14:creationId xmlns:p14="http://schemas.microsoft.com/office/powerpoint/2010/main" val="571528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399" y="309995"/>
            <a:ext cx="6721908" cy="4057820"/>
          </a:xfrm>
        </p:spPr>
        <p:txBody>
          <a:bodyPr/>
          <a:lstStyle/>
          <a:p>
            <a:pPr algn="r"/>
            <a:br>
              <a:rPr lang="en-US" sz="6600" b="1" dirty="0">
                <a:latin typeface="+mj-lt"/>
              </a:rPr>
            </a:br>
            <a:br>
              <a:rPr lang="en-US" sz="6000" b="1" dirty="0">
                <a:latin typeface="+mj-lt"/>
              </a:rPr>
            </a:br>
            <a:br>
              <a:rPr lang="en-US" sz="6000" b="1" dirty="0">
                <a:latin typeface="+mj-lt"/>
              </a:rPr>
            </a:br>
            <a:br>
              <a:rPr lang="en-US" sz="6000" b="1" dirty="0">
                <a:latin typeface="+mj-lt"/>
              </a:rPr>
            </a:br>
            <a:endParaRPr lang="en-US" sz="6600" b="1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C266A8-8E3B-4D01-B1F0-35FEA3611974}"/>
              </a:ext>
            </a:extLst>
          </p:cNvPr>
          <p:cNvSpPr txBox="1"/>
          <p:nvPr/>
        </p:nvSpPr>
        <p:spPr>
          <a:xfrm>
            <a:off x="2074713" y="5082163"/>
            <a:ext cx="4293434" cy="1706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kern="1200" dirty="0">
                <a:solidFill>
                  <a:schemeClr val="bg1"/>
                </a:solidFill>
                <a:latin typeface="Montserrat" panose="00000500000000000000" pitchFamily="2" charset="0"/>
              </a:rPr>
              <a:t>Bryan Duncan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bg1"/>
                </a:solidFill>
                <a:latin typeface="Montserrat" panose="00000500000000000000" pitchFamily="2" charset="0"/>
              </a:rPr>
              <a:t>Team Leader Transport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bg2"/>
                </a:solidFill>
                <a:latin typeface="Montserrat" panose="00000500000000000000" pitchFamily="2" charset="0"/>
              </a:rPr>
              <a:t>Bryan.Duncan@wsp.com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bg1"/>
                </a:solidFill>
                <a:latin typeface="Montserrat" panose="00000500000000000000" pitchFamily="2" charset="0"/>
              </a:rPr>
              <a:t>027 538 3186</a:t>
            </a:r>
            <a:endParaRPr lang="en-US" sz="1600" i="1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02168"/>
      </p:ext>
    </p:extLst>
  </p:cSld>
  <p:clrMapOvr>
    <a:masterClrMapping/>
  </p:clrMapOvr>
</p:sld>
</file>

<file path=ppt/theme/theme1.xml><?xml version="1.0" encoding="utf-8"?>
<a:theme xmlns:a="http://schemas.openxmlformats.org/drawingml/2006/main" name="WSP_Presentation">
  <a:themeElements>
    <a:clrScheme name="WSP Corporate">
      <a:dk1>
        <a:sysClr val="windowText" lastClr="000000"/>
      </a:dk1>
      <a:lt1>
        <a:srgbClr val="FFFFFF"/>
      </a:lt1>
      <a:dk2>
        <a:srgbClr val="F9423A"/>
      </a:dk2>
      <a:lt2>
        <a:srgbClr val="FFFFFF"/>
      </a:lt2>
      <a:accent1>
        <a:srgbClr val="F9423A"/>
      </a:accent1>
      <a:accent2>
        <a:srgbClr val="D8E6F0"/>
      </a:accent2>
      <a:accent3>
        <a:srgbClr val="1E252B"/>
      </a:accent3>
      <a:accent4>
        <a:srgbClr val="333E48"/>
      </a:accent4>
      <a:accent5>
        <a:srgbClr val="D9D9D6"/>
      </a:accent5>
      <a:accent6>
        <a:srgbClr val="EFECEA"/>
      </a:accent6>
      <a:hlink>
        <a:srgbClr val="0046AD"/>
      </a:hlink>
      <a:folHlink>
        <a:srgbClr val="0098DB"/>
      </a:folHlink>
    </a:clrScheme>
    <a:fontScheme name="WSP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 EN PowerPoint Template 16x9.potx" id="{A03CA729-9D5A-41D9-B278-A3B5ADFC44CB}" vid="{725AE54A-1430-4DFE-BCF7-EF0056FF1247}"/>
    </a:ext>
  </a:extLst>
</a:theme>
</file>

<file path=ppt/theme/theme2.xml><?xml version="1.0" encoding="utf-8"?>
<a:theme xmlns:a="http://schemas.openxmlformats.org/drawingml/2006/main" name="1_WSP_Presentation">
  <a:themeElements>
    <a:clrScheme name="WSP Corporate">
      <a:dk1>
        <a:sysClr val="windowText" lastClr="000000"/>
      </a:dk1>
      <a:lt1>
        <a:srgbClr val="FFFFFF"/>
      </a:lt1>
      <a:dk2>
        <a:srgbClr val="F9423A"/>
      </a:dk2>
      <a:lt2>
        <a:srgbClr val="FFFFFF"/>
      </a:lt2>
      <a:accent1>
        <a:srgbClr val="F9423A"/>
      </a:accent1>
      <a:accent2>
        <a:srgbClr val="D8E6F0"/>
      </a:accent2>
      <a:accent3>
        <a:srgbClr val="1E252B"/>
      </a:accent3>
      <a:accent4>
        <a:srgbClr val="333E48"/>
      </a:accent4>
      <a:accent5>
        <a:srgbClr val="D9D9D6"/>
      </a:accent5>
      <a:accent6>
        <a:srgbClr val="EFECEA"/>
      </a:accent6>
      <a:hlink>
        <a:srgbClr val="0046AD"/>
      </a:hlink>
      <a:folHlink>
        <a:srgbClr val="0098DB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 EN PowerPoint Template 16x9.potx" id="{976F1244-4BDE-4F1E-B005-D1F6263A1E1A}" vid="{3A8BB699-92E0-47AB-8965-3DA8A57DA3E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2436</TotalTime>
  <Words>396</Words>
  <Application>Microsoft Office PowerPoint</Application>
  <PresentationFormat>Widescreen</PresentationFormat>
  <Paragraphs>91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GT Sectra</vt:lpstr>
      <vt:lpstr>Montserrat</vt:lpstr>
      <vt:lpstr>Montserrat SemiBold</vt:lpstr>
      <vt:lpstr>Stabil-grotesk</vt:lpstr>
      <vt:lpstr>Times New Roman</vt:lpstr>
      <vt:lpstr>WSP_Presentation</vt:lpstr>
      <vt:lpstr>1_WSP_Presentation</vt:lpstr>
      <vt:lpstr>Tuakau Bollard Road  Resource Recovery Centre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English, Fiona</dc:creator>
  <cp:lastModifiedBy>Bryan Duncan</cp:lastModifiedBy>
  <cp:revision>161</cp:revision>
  <dcterms:created xsi:type="dcterms:W3CDTF">2019-05-14T04:08:42Z</dcterms:created>
  <dcterms:modified xsi:type="dcterms:W3CDTF">2023-02-26T22:28:40Z</dcterms:modified>
</cp:coreProperties>
</file>