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1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6748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7950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3999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0027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1155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5117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870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199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309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211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947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E162C-4E62-4E7B-B876-89D4AF6FEABF}" type="datetimeFigureOut">
              <a:rPr lang="en-NZ" smtClean="0"/>
              <a:t>28/03/2019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85C3-BBEE-4FB6-A940-D3B0DC6D651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107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3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 Dallas Mihinu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30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7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dj-Sven Alex Dugha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"/>
            <a:ext cx="9144000" cy="664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 dj-mexicancooki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663"/>
            <a:ext cx="9144000" cy="540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7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 Red Rob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8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dj-daph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8" y="0"/>
            <a:ext cx="4579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32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3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 Royce Kerapa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5891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3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 dj-clin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8" y="0"/>
            <a:ext cx="4579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2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 5 Nov 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38"/>
            <a:ext cx="9144000" cy="613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4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 original studio in school gy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8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3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RCR back on the airwaves 010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5" y="0"/>
            <a:ext cx="6062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7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" y="0"/>
            <a:ext cx="914949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0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food bank radio appeal well supported 010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0"/>
            <a:ext cx="8601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5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 Suzy Cato in tow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38"/>
            <a:ext cx="9144000" cy="519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0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 pop up performance 171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0" y="0"/>
            <a:ext cx="4254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85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 Curtainbe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13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2018 WEL report about RCR - back cov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56" y="-603448"/>
            <a:ext cx="5276557" cy="7461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3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 2018 WEL report about RC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863230"/>
            <a:ext cx="6840760" cy="8866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0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dolphin interview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535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7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1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6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3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6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 Nan on Chronic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3" y="0"/>
            <a:ext cx="6619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1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863"/>
            <a:ext cx="9144000" cy="499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9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Mooar</dc:creator>
  <cp:lastModifiedBy>Wanda Wright</cp:lastModifiedBy>
  <cp:revision>1</cp:revision>
  <dcterms:created xsi:type="dcterms:W3CDTF">2019-03-27T19:25:33Z</dcterms:created>
  <dcterms:modified xsi:type="dcterms:W3CDTF">2019-03-27T21:10:45Z</dcterms:modified>
</cp:coreProperties>
</file>