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7103745" cy="1023429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179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handoutMaster" Target="handoutMasters/handoutMaster1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696C064A-D61B-4B21-B757-51A9B82445B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50305E07-67EA-4042-A3F6-853A8AD8D20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1025"/>
          <p:cNvSpPr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/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/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1029" name="Footer Placeholder 1028"/>
          <p:cNvSpPr/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/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6" descr="32558651_1800851129973181_3458069064126038016_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31985" y="4863465"/>
            <a:ext cx="2474595" cy="1856105"/>
          </a:xfrm>
          <a:prstGeom prst="rect">
            <a:avLst/>
          </a:prstGeom>
        </p:spPr>
      </p:pic>
      <p:pic>
        <p:nvPicPr>
          <p:cNvPr id="6" name="Picture 5" descr="32650659_10155697177888137_7632502170297827328_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" y="4864100"/>
            <a:ext cx="2473960" cy="18554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3430" y="-163195"/>
            <a:ext cx="9144000" cy="3287395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en-US" sz="7000" b="1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Creative Huntly</a:t>
            </a:r>
            <a:endParaRPr lang="en-US" sz="7000" b="1">
              <a:ln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035300"/>
            <a:ext cx="9144000" cy="2517775"/>
          </a:xfrm>
        </p:spPr>
        <p:txBody>
          <a:bodyPr>
            <a:noAutofit/>
          </a:bodyPr>
          <a:p>
            <a:r>
              <a:rPr lang="en-US" sz="3000"/>
              <a:t>Our aim is to provide people in our community with opportunities to learn about and engage in different art forms.</a:t>
            </a:r>
            <a:endParaRPr lang="en-US" sz="3000"/>
          </a:p>
          <a:p>
            <a:r>
              <a:rPr lang="en-US" sz="3000"/>
              <a:t>Learning histories and techniques through a series of workshops and classes.</a:t>
            </a:r>
            <a:endParaRPr lang="en-US" sz="30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" y="268605"/>
            <a:ext cx="4905375" cy="1678305"/>
          </a:xfrm>
          <a:prstGeom prst="rect">
            <a:avLst/>
          </a:prstGeom>
        </p:spPr>
      </p:pic>
      <p:pic>
        <p:nvPicPr>
          <p:cNvPr id="5" name="Picture 4" descr="pouri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0355" y="268605"/>
            <a:ext cx="2632075" cy="2632075"/>
          </a:xfrm>
          <a:prstGeom prst="rect">
            <a:avLst/>
          </a:prstGeom>
        </p:spPr>
      </p:pic>
      <p:pic>
        <p:nvPicPr>
          <p:cNvPr id="9" name="Picture 8" descr="20180618_1214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305" y="2345055"/>
            <a:ext cx="1684655" cy="12636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5680" y="5553075"/>
            <a:ext cx="5121275" cy="1166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6085" y="455295"/>
            <a:ext cx="3495040" cy="130492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0515" y="2857500"/>
            <a:ext cx="2162175" cy="393128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933180" y="160655"/>
            <a:ext cx="2961005" cy="2961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215" y="2857183"/>
            <a:ext cx="10972800" cy="1143000"/>
          </a:xfrm>
        </p:spPr>
        <p:txBody>
          <a:bodyPr/>
          <a:p>
            <a:r>
              <a:rPr lang="en-US" sz="6000" b="1">
                <a:ln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Hand Building Clay</a:t>
            </a:r>
            <a:endParaRPr lang="en-US" sz="6000" b="1">
              <a:ln/>
              <a:solidFill>
                <a:schemeClr val="accent1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Content Placeholder 3" descr="20180618_121500"/>
          <p:cNvPicPr>
            <a:picLocks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05130" y="274955"/>
            <a:ext cx="3234690" cy="24263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005" y="274955"/>
            <a:ext cx="1905000" cy="1905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850" y="952500"/>
            <a:ext cx="1905000" cy="1905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3035" y="3908425"/>
            <a:ext cx="2741295" cy="27412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5915" y="4000500"/>
            <a:ext cx="2172335" cy="21723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2305" y="4346575"/>
            <a:ext cx="2303145" cy="230314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12328"/>
            <a:ext cx="10972800" cy="1143000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en-US" sz="65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Mosaics</a:t>
            </a:r>
            <a:endParaRPr lang="en-US" sz="650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87960" y="138430"/>
            <a:ext cx="3117215" cy="311721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25435" y="207645"/>
            <a:ext cx="1905000" cy="190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90" y="3785870"/>
            <a:ext cx="2581275" cy="2581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7415" y="3343910"/>
            <a:ext cx="2550160" cy="25501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3940" y="207645"/>
            <a:ext cx="1905000" cy="1905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6755" y="207645"/>
            <a:ext cx="1905000" cy="1905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4275" y="207645"/>
            <a:ext cx="1905000" cy="1905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1755" y="3343910"/>
            <a:ext cx="4227830" cy="317119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" y="1818958"/>
            <a:ext cx="10972800" cy="1143000"/>
          </a:xfrm>
        </p:spPr>
        <p:txBody>
          <a:bodyPr/>
          <a:p>
            <a:r>
              <a:rPr lang="en-US" sz="6000" b="1">
                <a:ln/>
                <a:solidFill>
                  <a:srgbClr val="00B050"/>
                </a:solidFill>
                <a:effectLst/>
              </a:rPr>
              <a:t>Flax Weaving</a:t>
            </a:r>
            <a:endParaRPr lang="en-US" sz="6000" b="1">
              <a:ln/>
              <a:solidFill>
                <a:srgbClr val="00B050"/>
              </a:solidFill>
              <a:effectLst/>
            </a:endParaRPr>
          </a:p>
        </p:txBody>
      </p:sp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8027670" y="238125"/>
            <a:ext cx="3806190" cy="28549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95" y="3305810"/>
            <a:ext cx="2778125" cy="33426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165" y="3421380"/>
            <a:ext cx="4302760" cy="32270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160" y="3093085"/>
            <a:ext cx="4100830" cy="30759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6620" y="238125"/>
            <a:ext cx="1685925" cy="16859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7990" y="132715"/>
            <a:ext cx="1905000" cy="1905000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160655" y="306705"/>
            <a:ext cx="2790825" cy="265557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9915" y="274638"/>
            <a:ext cx="10972800" cy="1143000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en-US" sz="6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Bead Jewelery Making</a:t>
            </a:r>
            <a:endParaRPr lang="en-US" sz="60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22275" y="274955"/>
            <a:ext cx="2715260" cy="452628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81470" y="1826260"/>
            <a:ext cx="2659380" cy="4835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570" y="1320800"/>
            <a:ext cx="2937510" cy="53409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4370" y="2558415"/>
            <a:ext cx="2256790" cy="41033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995" y="5034280"/>
            <a:ext cx="2796540" cy="153860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71470" y="3446145"/>
            <a:ext cx="2931795" cy="29317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346575" y="141605"/>
            <a:ext cx="12802870" cy="1143000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en-US" sz="7000" b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Music</a:t>
            </a:r>
            <a:endParaRPr lang="en-US" sz="7000" b="1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C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1165" y="1496695"/>
            <a:ext cx="2734310" cy="4972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830" y="261620"/>
            <a:ext cx="5661025" cy="318452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461635" y="2809240"/>
            <a:ext cx="6506845" cy="36595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2945" y="437515"/>
            <a:ext cx="2143125" cy="214312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p>
            <a:r>
              <a:rPr lang="en-US" sz="60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Kids Art Club</a:t>
            </a:r>
            <a:endParaRPr lang="en-US" sz="6000" b="1">
              <a:ln w="12700" cmpd="sng">
                <a:solidFill>
                  <a:schemeClr val="accent4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61010" y="274955"/>
            <a:ext cx="2489200" cy="452628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486265" y="2577465"/>
            <a:ext cx="2432685" cy="40551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920" y="3392805"/>
            <a:ext cx="3872230" cy="33439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170" y="1715770"/>
            <a:ext cx="2507615" cy="4457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469265"/>
            <a:ext cx="1905000" cy="1905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2305" y="1233805"/>
            <a:ext cx="3461385" cy="19469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870" y="4921250"/>
            <a:ext cx="1815465" cy="181546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831330" y="2710180"/>
            <a:ext cx="5078730" cy="380873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11785" y="285115"/>
            <a:ext cx="4721860" cy="35413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68943"/>
            <a:ext cx="10972800" cy="1143000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en-US" sz="60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Matariki Fun Day</a:t>
            </a:r>
            <a:endParaRPr lang="en-US" sz="6000" b="1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115" y="128270"/>
            <a:ext cx="1845945" cy="24612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750" y="285115"/>
            <a:ext cx="1905000" cy="190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000500"/>
            <a:ext cx="3610610" cy="27076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9540" y="325755"/>
            <a:ext cx="2019935" cy="18243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4355" y="4484370"/>
            <a:ext cx="2322830" cy="17399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Thank-you!</a:t>
            </a:r>
            <a:endParaRPr lang="en-US" sz="6000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3150870" y="1273810"/>
            <a:ext cx="5708015" cy="320738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4660" y="1165860"/>
            <a:ext cx="3394710" cy="452628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306</Words>
  <Application>WPS Presentation</Application>
  <PresentationFormat>Widescreen</PresentationFormat>
  <Paragraphs>21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7" baseType="lpstr">
      <vt:lpstr>Arial</vt:lpstr>
      <vt:lpstr>SimSun</vt:lpstr>
      <vt:lpstr>Wingdings</vt:lpstr>
      <vt:lpstr>Arial Unicode MS</vt:lpstr>
      <vt:lpstr>Calibri Light</vt:lpstr>
      <vt:lpstr>Calibri</vt:lpstr>
      <vt:lpstr>Microsoft YaHei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Creative Huntly</dc:title>
  <dc:creator>visitor</dc:creator>
  <cp:lastModifiedBy>visitor</cp:lastModifiedBy>
  <cp:revision>13</cp:revision>
  <dcterms:created xsi:type="dcterms:W3CDTF">2018-09-11T22:55:23Z</dcterms:created>
  <dcterms:modified xsi:type="dcterms:W3CDTF">2018-09-11T23:59:06Z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1033-10.2.0.7456</vt:lpwstr>
  </property>
</Properties>
</file>