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4" r:id="rId4"/>
  </p:sldMasterIdLst>
  <p:notesMasterIdLst>
    <p:notesMasterId r:id="rId15"/>
  </p:notesMasterIdLst>
  <p:sldIdLst>
    <p:sldId id="257" r:id="rId5"/>
    <p:sldId id="259" r:id="rId6"/>
    <p:sldId id="293" r:id="rId7"/>
    <p:sldId id="291" r:id="rId8"/>
    <p:sldId id="288" r:id="rId9"/>
    <p:sldId id="284" r:id="rId10"/>
    <p:sldId id="285" r:id="rId11"/>
    <p:sldId id="289" r:id="rId12"/>
    <p:sldId id="294" r:id="rId13"/>
    <p:sldId id="29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FD05B3-3697-47B5-B92A-2F8797B6F0EF}" v="16" dt="2020-07-13T03:03:12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1860" autoAdjust="0"/>
  </p:normalViewPr>
  <p:slideViewPr>
    <p:cSldViewPr snapToGrid="0">
      <p:cViewPr>
        <p:scale>
          <a:sx n="105" d="100"/>
          <a:sy n="105" d="100"/>
        </p:scale>
        <p:origin x="-7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 Wild" userId="3cad56a2-f93c-44d1-a974-7eae56bbfccf" providerId="ADAL" clId="{4EFD05B3-3697-47B5-B92A-2F8797B6F0EF}"/>
    <pc:docChg chg="undo custSel addSld delSld modSld sldOrd">
      <pc:chgData name="Jenni Wild" userId="3cad56a2-f93c-44d1-a974-7eae56bbfccf" providerId="ADAL" clId="{4EFD05B3-3697-47B5-B92A-2F8797B6F0EF}" dt="2020-07-13T03:10:54.041" v="398" actId="14100"/>
      <pc:docMkLst>
        <pc:docMk/>
      </pc:docMkLst>
      <pc:sldChg chg="modSp">
        <pc:chgData name="Jenni Wild" userId="3cad56a2-f93c-44d1-a974-7eae56bbfccf" providerId="ADAL" clId="{4EFD05B3-3697-47B5-B92A-2F8797B6F0EF}" dt="2020-07-13T03:10:38.114" v="397" actId="14100"/>
        <pc:sldMkLst>
          <pc:docMk/>
          <pc:sldMk cId="2349723441" sldId="259"/>
        </pc:sldMkLst>
        <pc:spChg chg="mod">
          <ac:chgData name="Jenni Wild" userId="3cad56a2-f93c-44d1-a974-7eae56bbfccf" providerId="ADAL" clId="{4EFD05B3-3697-47B5-B92A-2F8797B6F0EF}" dt="2020-07-13T03:00:45.205" v="310" actId="20577"/>
          <ac:spMkLst>
            <pc:docMk/>
            <pc:sldMk cId="2349723441" sldId="259"/>
            <ac:spMk id="4" creationId="{00000000-0000-0000-0000-000000000000}"/>
          </ac:spMkLst>
        </pc:spChg>
        <pc:picChg chg="mod">
          <ac:chgData name="Jenni Wild" userId="3cad56a2-f93c-44d1-a974-7eae56bbfccf" providerId="ADAL" clId="{4EFD05B3-3697-47B5-B92A-2F8797B6F0EF}" dt="2020-07-13T03:10:38.114" v="397" actId="14100"/>
          <ac:picMkLst>
            <pc:docMk/>
            <pc:sldMk cId="2349723441" sldId="259"/>
            <ac:picMk id="5" creationId="{86E386D8-4CC5-406F-AF12-A96FDD822A07}"/>
          </ac:picMkLst>
        </pc:picChg>
      </pc:sldChg>
      <pc:sldChg chg="del">
        <pc:chgData name="Jenni Wild" userId="3cad56a2-f93c-44d1-a974-7eae56bbfccf" providerId="ADAL" clId="{4EFD05B3-3697-47B5-B92A-2F8797B6F0EF}" dt="2020-07-12T21:53:23.741" v="307" actId="2696"/>
        <pc:sldMkLst>
          <pc:docMk/>
          <pc:sldMk cId="1925892535" sldId="283"/>
        </pc:sldMkLst>
      </pc:sldChg>
      <pc:sldChg chg="modSp">
        <pc:chgData name="Jenni Wild" userId="3cad56a2-f93c-44d1-a974-7eae56bbfccf" providerId="ADAL" clId="{4EFD05B3-3697-47B5-B92A-2F8797B6F0EF}" dt="2020-07-13T03:02:33.057" v="360" actId="20577"/>
        <pc:sldMkLst>
          <pc:docMk/>
          <pc:sldMk cId="4014287129" sldId="284"/>
        </pc:sldMkLst>
        <pc:spChg chg="mod">
          <ac:chgData name="Jenni Wild" userId="3cad56a2-f93c-44d1-a974-7eae56bbfccf" providerId="ADAL" clId="{4EFD05B3-3697-47B5-B92A-2F8797B6F0EF}" dt="2020-07-13T03:02:33.057" v="360" actId="20577"/>
          <ac:spMkLst>
            <pc:docMk/>
            <pc:sldMk cId="4014287129" sldId="284"/>
            <ac:spMk id="2" creationId="{00000000-0000-0000-0000-000000000000}"/>
          </ac:spMkLst>
        </pc:spChg>
        <pc:spChg chg="mod">
          <ac:chgData name="Jenni Wild" userId="3cad56a2-f93c-44d1-a974-7eae56bbfccf" providerId="ADAL" clId="{4EFD05B3-3697-47B5-B92A-2F8797B6F0EF}" dt="2020-07-12T21:38:57.234" v="152" actId="6549"/>
          <ac:spMkLst>
            <pc:docMk/>
            <pc:sldMk cId="4014287129" sldId="284"/>
            <ac:spMk id="4" creationId="{00000000-0000-0000-0000-000000000000}"/>
          </ac:spMkLst>
        </pc:spChg>
      </pc:sldChg>
      <pc:sldChg chg="modSp">
        <pc:chgData name="Jenni Wild" userId="3cad56a2-f93c-44d1-a974-7eae56bbfccf" providerId="ADAL" clId="{4EFD05B3-3697-47B5-B92A-2F8797B6F0EF}" dt="2020-07-13T03:02:27.650" v="353" actId="20577"/>
        <pc:sldMkLst>
          <pc:docMk/>
          <pc:sldMk cId="2433804641" sldId="285"/>
        </pc:sldMkLst>
        <pc:spChg chg="mod">
          <ac:chgData name="Jenni Wild" userId="3cad56a2-f93c-44d1-a974-7eae56bbfccf" providerId="ADAL" clId="{4EFD05B3-3697-47B5-B92A-2F8797B6F0EF}" dt="2020-07-13T03:02:27.650" v="353" actId="20577"/>
          <ac:spMkLst>
            <pc:docMk/>
            <pc:sldMk cId="2433804641" sldId="285"/>
            <ac:spMk id="2" creationId="{00000000-0000-0000-0000-000000000000}"/>
          </ac:spMkLst>
        </pc:spChg>
        <pc:spChg chg="mod">
          <ac:chgData name="Jenni Wild" userId="3cad56a2-f93c-44d1-a974-7eae56bbfccf" providerId="ADAL" clId="{4EFD05B3-3697-47B5-B92A-2F8797B6F0EF}" dt="2020-07-12T21:39:42.117" v="188" actId="6549"/>
          <ac:spMkLst>
            <pc:docMk/>
            <pc:sldMk cId="2433804641" sldId="285"/>
            <ac:spMk id="4" creationId="{00000000-0000-0000-0000-000000000000}"/>
          </ac:spMkLst>
        </pc:spChg>
      </pc:sldChg>
      <pc:sldChg chg="modSp">
        <pc:chgData name="Jenni Wild" userId="3cad56a2-f93c-44d1-a974-7eae56bbfccf" providerId="ADAL" clId="{4EFD05B3-3697-47B5-B92A-2F8797B6F0EF}" dt="2020-07-07T05:05:12.496" v="68" actId="6549"/>
        <pc:sldMkLst>
          <pc:docMk/>
          <pc:sldMk cId="2928903047" sldId="288"/>
        </pc:sldMkLst>
        <pc:spChg chg="mod">
          <ac:chgData name="Jenni Wild" userId="3cad56a2-f93c-44d1-a974-7eae56bbfccf" providerId="ADAL" clId="{4EFD05B3-3697-47B5-B92A-2F8797B6F0EF}" dt="2020-07-07T05:05:12.496" v="68" actId="6549"/>
          <ac:spMkLst>
            <pc:docMk/>
            <pc:sldMk cId="2928903047" sldId="288"/>
            <ac:spMk id="4" creationId="{00000000-0000-0000-0000-000000000000}"/>
          </ac:spMkLst>
        </pc:spChg>
        <pc:picChg chg="mod">
          <ac:chgData name="Jenni Wild" userId="3cad56a2-f93c-44d1-a974-7eae56bbfccf" providerId="ADAL" clId="{4EFD05B3-3697-47B5-B92A-2F8797B6F0EF}" dt="2020-07-07T05:04:23.760" v="47" actId="1076"/>
          <ac:picMkLst>
            <pc:docMk/>
            <pc:sldMk cId="2928903047" sldId="288"/>
            <ac:picMk id="5" creationId="{C82F1640-7854-4A90-887C-B043B614EB2B}"/>
          </ac:picMkLst>
        </pc:picChg>
      </pc:sldChg>
      <pc:sldChg chg="addSp delSp modSp">
        <pc:chgData name="Jenni Wild" userId="3cad56a2-f93c-44d1-a974-7eae56bbfccf" providerId="ADAL" clId="{4EFD05B3-3697-47B5-B92A-2F8797B6F0EF}" dt="2020-07-13T03:02:43.333" v="370" actId="20577"/>
        <pc:sldMkLst>
          <pc:docMk/>
          <pc:sldMk cId="1716187034" sldId="289"/>
        </pc:sldMkLst>
        <pc:spChg chg="mod">
          <ac:chgData name="Jenni Wild" userId="3cad56a2-f93c-44d1-a974-7eae56bbfccf" providerId="ADAL" clId="{4EFD05B3-3697-47B5-B92A-2F8797B6F0EF}" dt="2020-07-13T03:02:43.333" v="370" actId="20577"/>
          <ac:spMkLst>
            <pc:docMk/>
            <pc:sldMk cId="1716187034" sldId="289"/>
            <ac:spMk id="2" creationId="{00000000-0000-0000-0000-000000000000}"/>
          </ac:spMkLst>
        </pc:spChg>
        <pc:spChg chg="mod">
          <ac:chgData name="Jenni Wild" userId="3cad56a2-f93c-44d1-a974-7eae56bbfccf" providerId="ADAL" clId="{4EFD05B3-3697-47B5-B92A-2F8797B6F0EF}" dt="2020-07-12T21:47:42.133" v="301" actId="20577"/>
          <ac:spMkLst>
            <pc:docMk/>
            <pc:sldMk cId="1716187034" sldId="289"/>
            <ac:spMk id="4" creationId="{00000000-0000-0000-0000-000000000000}"/>
          </ac:spMkLst>
        </pc:spChg>
        <pc:picChg chg="add mod">
          <ac:chgData name="Jenni Wild" userId="3cad56a2-f93c-44d1-a974-7eae56bbfccf" providerId="ADAL" clId="{4EFD05B3-3697-47B5-B92A-2F8797B6F0EF}" dt="2020-07-12T21:43:32.443" v="266" actId="1076"/>
          <ac:picMkLst>
            <pc:docMk/>
            <pc:sldMk cId="1716187034" sldId="289"/>
            <ac:picMk id="3" creationId="{B9C5D126-4BF7-49E6-864F-E8D3B8AA2179}"/>
          </ac:picMkLst>
        </pc:picChg>
        <pc:picChg chg="del">
          <ac:chgData name="Jenni Wild" userId="3cad56a2-f93c-44d1-a974-7eae56bbfccf" providerId="ADAL" clId="{4EFD05B3-3697-47B5-B92A-2F8797B6F0EF}" dt="2020-07-12T21:43:05.884" v="263" actId="478"/>
          <ac:picMkLst>
            <pc:docMk/>
            <pc:sldMk cId="1716187034" sldId="289"/>
            <ac:picMk id="6" creationId="{EC8127A7-0CBE-4832-AA12-3206C88493CC}"/>
          </ac:picMkLst>
        </pc:picChg>
      </pc:sldChg>
      <pc:sldChg chg="modSp">
        <pc:chgData name="Jenni Wild" userId="3cad56a2-f93c-44d1-a974-7eae56bbfccf" providerId="ADAL" clId="{4EFD05B3-3697-47B5-B92A-2F8797B6F0EF}" dt="2020-07-13T03:10:54.041" v="398" actId="14100"/>
        <pc:sldMkLst>
          <pc:docMk/>
          <pc:sldMk cId="1421711131" sldId="291"/>
        </pc:sldMkLst>
        <pc:spChg chg="mod">
          <ac:chgData name="Jenni Wild" userId="3cad56a2-f93c-44d1-a974-7eae56bbfccf" providerId="ADAL" clId="{4EFD05B3-3697-47B5-B92A-2F8797B6F0EF}" dt="2020-07-13T03:04:44.800" v="387" actId="20577"/>
          <ac:spMkLst>
            <pc:docMk/>
            <pc:sldMk cId="1421711131" sldId="291"/>
            <ac:spMk id="2" creationId="{00000000-0000-0000-0000-000000000000}"/>
          </ac:spMkLst>
        </pc:spChg>
        <pc:spChg chg="mod">
          <ac:chgData name="Jenni Wild" userId="3cad56a2-f93c-44d1-a974-7eae56bbfccf" providerId="ADAL" clId="{4EFD05B3-3697-47B5-B92A-2F8797B6F0EF}" dt="2020-07-13T03:08:21.190" v="396" actId="20577"/>
          <ac:spMkLst>
            <pc:docMk/>
            <pc:sldMk cId="1421711131" sldId="291"/>
            <ac:spMk id="4" creationId="{00000000-0000-0000-0000-000000000000}"/>
          </ac:spMkLst>
        </pc:spChg>
        <pc:picChg chg="mod">
          <ac:chgData name="Jenni Wild" userId="3cad56a2-f93c-44d1-a974-7eae56bbfccf" providerId="ADAL" clId="{4EFD05B3-3697-47B5-B92A-2F8797B6F0EF}" dt="2020-07-13T03:10:54.041" v="398" actId="14100"/>
          <ac:picMkLst>
            <pc:docMk/>
            <pc:sldMk cId="1421711131" sldId="291"/>
            <ac:picMk id="5" creationId="{76BEB894-1E30-4D91-AA8F-64EAE9F80080}"/>
          </ac:picMkLst>
        </pc:picChg>
      </pc:sldChg>
      <pc:sldChg chg="modSp">
        <pc:chgData name="Jenni Wild" userId="3cad56a2-f93c-44d1-a974-7eae56bbfccf" providerId="ADAL" clId="{4EFD05B3-3697-47B5-B92A-2F8797B6F0EF}" dt="2020-07-13T03:03:14.601" v="377" actId="20577"/>
        <pc:sldMkLst>
          <pc:docMk/>
          <pc:sldMk cId="435898265" sldId="292"/>
        </pc:sldMkLst>
        <pc:spChg chg="mod">
          <ac:chgData name="Jenni Wild" userId="3cad56a2-f93c-44d1-a974-7eae56bbfccf" providerId="ADAL" clId="{4EFD05B3-3697-47B5-B92A-2F8797B6F0EF}" dt="2020-07-12T21:43:49.476" v="267" actId="1076"/>
          <ac:spMkLst>
            <pc:docMk/>
            <pc:sldMk cId="435898265" sldId="292"/>
            <ac:spMk id="2" creationId="{00000000-0000-0000-0000-000000000000}"/>
          </ac:spMkLst>
        </pc:spChg>
        <pc:spChg chg="mod">
          <ac:chgData name="Jenni Wild" userId="3cad56a2-f93c-44d1-a974-7eae56bbfccf" providerId="ADAL" clId="{4EFD05B3-3697-47B5-B92A-2F8797B6F0EF}" dt="2020-07-13T03:03:14.601" v="377" actId="20577"/>
          <ac:spMkLst>
            <pc:docMk/>
            <pc:sldMk cId="435898265" sldId="292"/>
            <ac:spMk id="4" creationId="{00000000-0000-0000-0000-000000000000}"/>
          </ac:spMkLst>
        </pc:spChg>
        <pc:picChg chg="mod">
          <ac:chgData name="Jenni Wild" userId="3cad56a2-f93c-44d1-a974-7eae56bbfccf" providerId="ADAL" clId="{4EFD05B3-3697-47B5-B92A-2F8797B6F0EF}" dt="2020-07-12T21:44:21.050" v="271" actId="1076"/>
          <ac:picMkLst>
            <pc:docMk/>
            <pc:sldMk cId="435898265" sldId="292"/>
            <ac:picMk id="5" creationId="{715B6C67-B3BC-44A0-8D1F-28D289DDB622}"/>
          </ac:picMkLst>
        </pc:picChg>
      </pc:sldChg>
      <pc:sldChg chg="modSp">
        <pc:chgData name="Jenni Wild" userId="3cad56a2-f93c-44d1-a974-7eae56bbfccf" providerId="ADAL" clId="{4EFD05B3-3697-47B5-B92A-2F8797B6F0EF}" dt="2020-07-12T21:38:09.972" v="151" actId="14100"/>
        <pc:sldMkLst>
          <pc:docMk/>
          <pc:sldMk cId="3736180004" sldId="293"/>
        </pc:sldMkLst>
        <pc:picChg chg="mod">
          <ac:chgData name="Jenni Wild" userId="3cad56a2-f93c-44d1-a974-7eae56bbfccf" providerId="ADAL" clId="{4EFD05B3-3697-47B5-B92A-2F8797B6F0EF}" dt="2020-07-12T21:38:09.972" v="151" actId="14100"/>
          <ac:picMkLst>
            <pc:docMk/>
            <pc:sldMk cId="3736180004" sldId="293"/>
            <ac:picMk id="3" creationId="{92576B00-0D60-47E9-B247-9714D7A93E55}"/>
          </ac:picMkLst>
        </pc:picChg>
      </pc:sldChg>
      <pc:sldChg chg="addSp delSp modSp add ord">
        <pc:chgData name="Jenni Wild" userId="3cad56a2-f93c-44d1-a974-7eae56bbfccf" providerId="ADAL" clId="{4EFD05B3-3697-47B5-B92A-2F8797B6F0EF}" dt="2020-07-13T03:05:51.584" v="388" actId="1076"/>
        <pc:sldMkLst>
          <pc:docMk/>
          <pc:sldMk cId="1367068396" sldId="294"/>
        </pc:sldMkLst>
        <pc:spChg chg="del">
          <ac:chgData name="Jenni Wild" userId="3cad56a2-f93c-44d1-a974-7eae56bbfccf" providerId="ADAL" clId="{4EFD05B3-3697-47B5-B92A-2F8797B6F0EF}" dt="2020-07-12T21:46:18.004" v="288"/>
          <ac:spMkLst>
            <pc:docMk/>
            <pc:sldMk cId="1367068396" sldId="294"/>
            <ac:spMk id="2" creationId="{B7056D19-6428-43D5-98C0-404263E6353E}"/>
          </ac:spMkLst>
        </pc:spChg>
        <pc:spChg chg="mod">
          <ac:chgData name="Jenni Wild" userId="3cad56a2-f93c-44d1-a974-7eae56bbfccf" providerId="ADAL" clId="{4EFD05B3-3697-47B5-B92A-2F8797B6F0EF}" dt="2020-07-12T21:46:50.683" v="293" actId="14100"/>
          <ac:spMkLst>
            <pc:docMk/>
            <pc:sldMk cId="1367068396" sldId="294"/>
            <ac:spMk id="3" creationId="{36600D66-400B-458E-A6F4-4DC2311F5C6C}"/>
          </ac:spMkLst>
        </pc:spChg>
        <pc:spChg chg="del">
          <ac:chgData name="Jenni Wild" userId="3cad56a2-f93c-44d1-a974-7eae56bbfccf" providerId="ADAL" clId="{4EFD05B3-3697-47B5-B92A-2F8797B6F0EF}" dt="2020-07-12T21:46:26.133" v="289"/>
          <ac:spMkLst>
            <pc:docMk/>
            <pc:sldMk cId="1367068396" sldId="294"/>
            <ac:spMk id="4" creationId="{1D0721D7-1C8A-414C-830A-A3C93C3F9644}"/>
          </ac:spMkLst>
        </pc:spChg>
        <pc:spChg chg="del">
          <ac:chgData name="Jenni Wild" userId="3cad56a2-f93c-44d1-a974-7eae56bbfccf" providerId="ADAL" clId="{4EFD05B3-3697-47B5-B92A-2F8797B6F0EF}" dt="2020-07-12T21:46:10.403" v="287"/>
          <ac:spMkLst>
            <pc:docMk/>
            <pc:sldMk cId="1367068396" sldId="294"/>
            <ac:spMk id="5" creationId="{0C92F896-AA1E-4727-9CC4-4E605CA9D2F9}"/>
          </ac:spMkLst>
        </pc:spChg>
        <pc:spChg chg="add del mod">
          <ac:chgData name="Jenni Wild" userId="3cad56a2-f93c-44d1-a974-7eae56bbfccf" providerId="ADAL" clId="{4EFD05B3-3697-47B5-B92A-2F8797B6F0EF}" dt="2020-07-12T21:53:19.306" v="306"/>
          <ac:spMkLst>
            <pc:docMk/>
            <pc:sldMk cId="1367068396" sldId="294"/>
            <ac:spMk id="8" creationId="{233F58E6-75F0-4A7D-8B7F-01C9667571B8}"/>
          </ac:spMkLst>
        </pc:spChg>
        <pc:picChg chg="add del mod">
          <ac:chgData name="Jenni Wild" userId="3cad56a2-f93c-44d1-a974-7eae56bbfccf" providerId="ADAL" clId="{4EFD05B3-3697-47B5-B92A-2F8797B6F0EF}" dt="2020-07-12T21:53:04.526" v="302" actId="478"/>
          <ac:picMkLst>
            <pc:docMk/>
            <pc:sldMk cId="1367068396" sldId="294"/>
            <ac:picMk id="6" creationId="{246E9D4E-73E5-4E73-A4F1-7F2AB032EA68}"/>
          </ac:picMkLst>
        </pc:picChg>
        <pc:picChg chg="add mod">
          <ac:chgData name="Jenni Wild" userId="3cad56a2-f93c-44d1-a974-7eae56bbfccf" providerId="ADAL" clId="{4EFD05B3-3697-47B5-B92A-2F8797B6F0EF}" dt="2020-07-13T03:05:51.584" v="388" actId="1076"/>
          <ac:picMkLst>
            <pc:docMk/>
            <pc:sldMk cId="1367068396" sldId="294"/>
            <ac:picMk id="9" creationId="{140E725F-6645-4C15-9297-C8C3EECD4DB1}"/>
          </ac:picMkLst>
        </pc:picChg>
      </pc:sldChg>
      <pc:sldChg chg="add del">
        <pc:chgData name="Jenni Wild" userId="3cad56a2-f93c-44d1-a974-7eae56bbfccf" providerId="ADAL" clId="{4EFD05B3-3697-47B5-B92A-2F8797B6F0EF}" dt="2020-07-12T21:45:52.601" v="275" actId="2696"/>
        <pc:sldMkLst>
          <pc:docMk/>
          <pc:sldMk cId="4280360528" sldId="294"/>
        </pc:sldMkLst>
      </pc:sldChg>
      <pc:sldChg chg="add del">
        <pc:chgData name="Jenni Wild" userId="3cad56a2-f93c-44d1-a974-7eae56bbfccf" providerId="ADAL" clId="{4EFD05B3-3697-47B5-B92A-2F8797B6F0EF}" dt="2020-07-12T21:45:51.370" v="274" actId="2696"/>
        <pc:sldMkLst>
          <pc:docMk/>
          <pc:sldMk cId="3424816552" sldId="295"/>
        </pc:sldMkLst>
      </pc:sldChg>
      <pc:sldMasterChg chg="delSldLayout">
        <pc:chgData name="Jenni Wild" userId="3cad56a2-f93c-44d1-a974-7eae56bbfccf" providerId="ADAL" clId="{4EFD05B3-3697-47B5-B92A-2F8797B6F0EF}" dt="2020-07-12T21:53:23.742" v="308" actId="2696"/>
        <pc:sldMasterMkLst>
          <pc:docMk/>
          <pc:sldMasterMk cId="2105244181" sldId="2147484054"/>
        </pc:sldMasterMkLst>
        <pc:sldLayoutChg chg="del">
          <pc:chgData name="Jenni Wild" userId="3cad56a2-f93c-44d1-a974-7eae56bbfccf" providerId="ADAL" clId="{4EFD05B3-3697-47B5-B92A-2F8797B6F0EF}" dt="2020-07-12T21:53:23.742" v="308" actId="2696"/>
          <pc:sldLayoutMkLst>
            <pc:docMk/>
            <pc:sldMasterMk cId="2105244181" sldId="2147484054"/>
            <pc:sldLayoutMk cId="2075217971" sldId="214748409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54AE7-7750-4FB1-8BD2-4B2673121390}" type="datetimeFigureOut">
              <a:rPr lang="en-NZ" smtClean="0"/>
              <a:t>20/07/2020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FA9CF-85EB-4BAC-8AB3-26EB76FADCA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432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33"/>
          <p:cNvSpPr/>
          <p:nvPr userDrawn="1"/>
        </p:nvSpPr>
        <p:spPr>
          <a:xfrm flipV="1">
            <a:off x="1" y="0"/>
            <a:ext cx="8343899" cy="5143500"/>
          </a:xfrm>
          <a:custGeom>
            <a:avLst/>
            <a:gdLst/>
            <a:ahLst/>
            <a:cxnLst/>
            <a:rect l="l" t="t" r="r" b="b"/>
            <a:pathLst>
              <a:path w="8343899" h="5143500">
                <a:moveTo>
                  <a:pt x="0" y="5143500"/>
                </a:moveTo>
                <a:lnTo>
                  <a:pt x="3149600" y="5143500"/>
                </a:lnTo>
                <a:lnTo>
                  <a:pt x="8343899" y="5143500"/>
                </a:lnTo>
                <a:lnTo>
                  <a:pt x="3149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690" y="270344"/>
            <a:ext cx="7550981" cy="122819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03692" y="1912009"/>
            <a:ext cx="7550979" cy="282547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NZ" noProof="0" dirty="0"/>
              <a:t>Click to edit subtitle</a:t>
            </a:r>
          </a:p>
        </p:txBody>
      </p:sp>
      <p:sp>
        <p:nvSpPr>
          <p:cNvPr id="11" name="Freeform 10"/>
          <p:cNvSpPr/>
          <p:nvPr userDrawn="1"/>
        </p:nvSpPr>
        <p:spPr>
          <a:xfrm>
            <a:off x="1100775" y="658135"/>
            <a:ext cx="8049049" cy="972642"/>
          </a:xfrm>
          <a:custGeom>
            <a:avLst/>
            <a:gdLst>
              <a:gd name="connsiteX0" fmla="*/ 0 w 8049049"/>
              <a:gd name="connsiteY0" fmla="*/ 972642 h 972642"/>
              <a:gd name="connsiteX1" fmla="*/ 7076407 w 8049049"/>
              <a:gd name="connsiteY1" fmla="*/ 972642 h 972642"/>
              <a:gd name="connsiteX2" fmla="*/ 8049049 w 8049049"/>
              <a:gd name="connsiteY2" fmla="*/ 0 h 97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49049" h="972642">
                <a:moveTo>
                  <a:pt x="0" y="972642"/>
                </a:moveTo>
                <a:lnTo>
                  <a:pt x="7076407" y="972642"/>
                </a:lnTo>
                <a:lnTo>
                  <a:pt x="8049049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noProof="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7366" y="1624953"/>
            <a:ext cx="384397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094" y="4567256"/>
            <a:ext cx="1368527" cy="3041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37" y="4712630"/>
            <a:ext cx="1194399" cy="1219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493" y="4940748"/>
            <a:ext cx="1007428" cy="10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7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Text, Sid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34400" y="357081"/>
            <a:ext cx="2711931" cy="3929169"/>
          </a:xfrm>
          <a:custGeom>
            <a:avLst/>
            <a:gdLst>
              <a:gd name="connsiteX0" fmla="*/ 0 w 2711931"/>
              <a:gd name="connsiteY0" fmla="*/ 0 h 3929169"/>
              <a:gd name="connsiteX1" fmla="*/ 2711931 w 2711931"/>
              <a:gd name="connsiteY1" fmla="*/ 0 h 3929169"/>
              <a:gd name="connsiteX2" fmla="*/ 2711931 w 2711931"/>
              <a:gd name="connsiteY2" fmla="*/ 3929169 h 3929169"/>
              <a:gd name="connsiteX3" fmla="*/ 0 w 2711931"/>
              <a:gd name="connsiteY3" fmla="*/ 3929169 h 3929169"/>
              <a:gd name="connsiteX4" fmla="*/ 0 w 2711931"/>
              <a:gd name="connsiteY4" fmla="*/ 0 h 3929169"/>
              <a:gd name="connsiteX0" fmla="*/ 0 w 2711931"/>
              <a:gd name="connsiteY0" fmla="*/ 0 h 3929169"/>
              <a:gd name="connsiteX1" fmla="*/ 2711931 w 2711931"/>
              <a:gd name="connsiteY1" fmla="*/ 0 h 3929169"/>
              <a:gd name="connsiteX2" fmla="*/ 2711931 w 2711931"/>
              <a:gd name="connsiteY2" fmla="*/ 3929169 h 3929169"/>
              <a:gd name="connsiteX3" fmla="*/ 2314067 w 2711931"/>
              <a:gd name="connsiteY3" fmla="*/ 3924988 h 3929169"/>
              <a:gd name="connsiteX4" fmla="*/ 0 w 2711931"/>
              <a:gd name="connsiteY4" fmla="*/ 3929169 h 3929169"/>
              <a:gd name="connsiteX5" fmla="*/ 0 w 2711931"/>
              <a:gd name="connsiteY5" fmla="*/ 0 h 3929169"/>
              <a:gd name="connsiteX0" fmla="*/ 0 w 2711931"/>
              <a:gd name="connsiteY0" fmla="*/ 0 h 3929169"/>
              <a:gd name="connsiteX1" fmla="*/ 2711931 w 2711931"/>
              <a:gd name="connsiteY1" fmla="*/ 0 h 3929169"/>
              <a:gd name="connsiteX2" fmla="*/ 2711931 w 2711931"/>
              <a:gd name="connsiteY2" fmla="*/ 3523264 h 3929169"/>
              <a:gd name="connsiteX3" fmla="*/ 2314067 w 2711931"/>
              <a:gd name="connsiteY3" fmla="*/ 3924988 h 3929169"/>
              <a:gd name="connsiteX4" fmla="*/ 0 w 2711931"/>
              <a:gd name="connsiteY4" fmla="*/ 3929169 h 3929169"/>
              <a:gd name="connsiteX5" fmla="*/ 0 w 2711931"/>
              <a:gd name="connsiteY5" fmla="*/ 0 h 3929169"/>
              <a:gd name="connsiteX0" fmla="*/ 0 w 2711931"/>
              <a:gd name="connsiteY0" fmla="*/ 0 h 3929169"/>
              <a:gd name="connsiteX1" fmla="*/ 2711931 w 2711931"/>
              <a:gd name="connsiteY1" fmla="*/ 0 h 3929169"/>
              <a:gd name="connsiteX2" fmla="*/ 2653944 w 2711931"/>
              <a:gd name="connsiteY2" fmla="*/ 3335924 h 3929169"/>
              <a:gd name="connsiteX3" fmla="*/ 2314067 w 2711931"/>
              <a:gd name="connsiteY3" fmla="*/ 3924988 h 3929169"/>
              <a:gd name="connsiteX4" fmla="*/ 0 w 2711931"/>
              <a:gd name="connsiteY4" fmla="*/ 3929169 h 3929169"/>
              <a:gd name="connsiteX5" fmla="*/ 0 w 2711931"/>
              <a:gd name="connsiteY5" fmla="*/ 0 h 3929169"/>
              <a:gd name="connsiteX0" fmla="*/ 0 w 2711931"/>
              <a:gd name="connsiteY0" fmla="*/ 0 h 3929169"/>
              <a:gd name="connsiteX1" fmla="*/ 2711931 w 2711931"/>
              <a:gd name="connsiteY1" fmla="*/ 0 h 3929169"/>
              <a:gd name="connsiteX2" fmla="*/ 2711931 w 2711931"/>
              <a:gd name="connsiteY2" fmla="*/ 3527725 h 3929169"/>
              <a:gd name="connsiteX3" fmla="*/ 2314067 w 2711931"/>
              <a:gd name="connsiteY3" fmla="*/ 3924988 h 3929169"/>
              <a:gd name="connsiteX4" fmla="*/ 0 w 2711931"/>
              <a:gd name="connsiteY4" fmla="*/ 3929169 h 3929169"/>
              <a:gd name="connsiteX5" fmla="*/ 0 w 2711931"/>
              <a:gd name="connsiteY5" fmla="*/ 0 h 392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1931" h="3929169">
                <a:moveTo>
                  <a:pt x="0" y="0"/>
                </a:moveTo>
                <a:lnTo>
                  <a:pt x="2711931" y="0"/>
                </a:lnTo>
                <a:lnTo>
                  <a:pt x="2711931" y="3527725"/>
                </a:lnTo>
                <a:lnTo>
                  <a:pt x="2314067" y="3924988"/>
                </a:lnTo>
                <a:lnTo>
                  <a:pt x="0" y="392916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2"/>
            </a:solidFill>
          </a:ln>
        </p:spPr>
        <p:txBody>
          <a:bodyPr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chemeClr val="tx2"/>
                </a:solidFill>
              </a:defRPr>
            </a:lvl1pPr>
            <a:lvl2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AFBD2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299" y="182348"/>
            <a:ext cx="5702301" cy="767556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41299" y="1013512"/>
            <a:ext cx="5702301" cy="282547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NZ" noProof="0" dirty="0"/>
              <a:t>Click to edit Subtitle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41300" y="1358900"/>
            <a:ext cx="5702602" cy="32560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C46B131-6250-4A03-8A9D-8A6CCDFFAA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7263"/>
            <a:ext cx="9144000" cy="9862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E9C5048-BE85-43D0-8A23-5EBDBD2F72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3" y="4816037"/>
            <a:ext cx="938200" cy="21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0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="" xmlns:a16="http://schemas.microsoft.com/office/drawing/2014/main" id="{4E34F507-77B0-4600-B66E-25AA067B3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762794"/>
            <a:ext cx="3613150" cy="767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1A87E6A9-5117-4E4F-AFAE-F903C472D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300" y="1879996"/>
            <a:ext cx="3613150" cy="1822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val="2105244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7" r:id="rId1"/>
    <p:sldLayoutId id="2147484069" r:id="rId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zta.govt.nz/p2b" TargetMode="External"/><Relationship Id="rId2" Type="http://schemas.openxmlformats.org/officeDocument/2006/relationships/hyperlink" Target="mailto:p2b@nzta.govt.n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190" y="276694"/>
            <a:ext cx="7550981" cy="1228199"/>
          </a:xfrm>
        </p:spPr>
        <p:txBody>
          <a:bodyPr/>
          <a:lstStyle/>
          <a:p>
            <a:r>
              <a:rPr lang="en-NZ" dirty="0"/>
              <a:t>SH1 Papakura to Bombay project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Z" dirty="0" err="1"/>
              <a:t>Onewhero</a:t>
            </a:r>
            <a:r>
              <a:rPr lang="en-NZ" dirty="0"/>
              <a:t>–Tuakau Community Board – 20 July 2020</a:t>
            </a:r>
          </a:p>
        </p:txBody>
      </p:sp>
    </p:spTree>
    <p:extLst>
      <p:ext uri="{BB962C8B-B14F-4D97-AF65-F5344CB8AC3E}">
        <p14:creationId xmlns:p14="http://schemas.microsoft.com/office/powerpoint/2010/main" val="1410468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299" y="455914"/>
            <a:ext cx="5124451" cy="767556"/>
          </a:xfrm>
        </p:spPr>
        <p:txBody>
          <a:bodyPr>
            <a:normAutofit/>
          </a:bodyPr>
          <a:lstStyle/>
          <a:p>
            <a:r>
              <a:rPr lang="en-NZ" dirty="0"/>
              <a:t>SH1 Papakura to Bombay </a:t>
            </a:r>
            <a:br>
              <a:rPr lang="en-NZ" dirty="0"/>
            </a:br>
            <a:r>
              <a:rPr lang="en-NZ" dirty="0"/>
              <a:t>project contacts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12749" y="1388570"/>
            <a:ext cx="4159251" cy="2802430"/>
          </a:xfrm>
        </p:spPr>
        <p:txBody>
          <a:bodyPr>
            <a:normAutofit/>
          </a:bodyPr>
          <a:lstStyle/>
          <a:p>
            <a:endParaRPr lang="en-NZ" sz="2000" dirty="0"/>
          </a:p>
          <a:p>
            <a:r>
              <a:rPr lang="en-NZ" sz="2000" dirty="0"/>
              <a:t>Email: </a:t>
            </a:r>
            <a:r>
              <a:rPr lang="en-NZ" sz="20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p2b@nzta.govt.nz</a:t>
            </a:r>
            <a:endParaRPr lang="en-NZ" sz="2000" dirty="0"/>
          </a:p>
          <a:p>
            <a:endParaRPr lang="en-NZ" sz="2000" dirty="0"/>
          </a:p>
          <a:p>
            <a:r>
              <a:rPr lang="en-NZ" sz="2000" dirty="0"/>
              <a:t>Website: </a:t>
            </a:r>
            <a:r>
              <a:rPr lang="en-NZ" sz="20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www.nzta.govt.nz/p2b</a:t>
            </a:r>
            <a:endParaRPr lang="en-NZ" sz="2000" dirty="0">
              <a:solidFill>
                <a:srgbClr val="0070C0"/>
              </a:solidFill>
            </a:endParaRPr>
          </a:p>
          <a:p>
            <a:endParaRPr lang="en-NZ" sz="2000" dirty="0">
              <a:solidFill>
                <a:srgbClr val="0070C0"/>
              </a:solidFill>
            </a:endParaRPr>
          </a:p>
          <a:p>
            <a:r>
              <a:rPr lang="en-NZ" sz="2000" dirty="0"/>
              <a:t>0800 741 722 (0800 SH1 P2B)</a:t>
            </a:r>
            <a:endParaRPr lang="en-NZ" sz="2000" dirty="0">
              <a:solidFill>
                <a:srgbClr val="0070C0"/>
              </a:solidFill>
            </a:endParaRPr>
          </a:p>
          <a:p>
            <a:pPr lvl="0"/>
            <a:endParaRPr lang="en-NZ" sz="2000" dirty="0"/>
          </a:p>
          <a:p>
            <a:pPr lvl="1"/>
            <a:endParaRPr lang="en-NZ" sz="1800" dirty="0"/>
          </a:p>
          <a:p>
            <a:endParaRPr lang="en-NZ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15B6C67-B3BC-44A0-8D1F-28D289DDB6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228969"/>
            <a:ext cx="2856659" cy="426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8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299" y="182348"/>
            <a:ext cx="5264151" cy="767556"/>
          </a:xfrm>
        </p:spPr>
        <p:txBody>
          <a:bodyPr>
            <a:normAutofit/>
          </a:bodyPr>
          <a:lstStyle/>
          <a:p>
            <a:r>
              <a:rPr lang="en-NZ" dirty="0"/>
              <a:t>Strategic context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41298" y="1016000"/>
            <a:ext cx="3917952" cy="3543300"/>
          </a:xfrm>
        </p:spPr>
        <p:txBody>
          <a:bodyPr>
            <a:normAutofit/>
          </a:bodyPr>
          <a:lstStyle/>
          <a:p>
            <a:r>
              <a:rPr lang="en-NZ" sz="1400" dirty="0"/>
              <a:t>Auckland Transport Alignment Project 2018</a:t>
            </a:r>
          </a:p>
          <a:p>
            <a:r>
              <a:rPr lang="en-NZ" sz="1400" dirty="0"/>
              <a:t>Indicative Strategic Transport Network July 2019 </a:t>
            </a:r>
          </a:p>
          <a:p>
            <a:r>
              <a:rPr lang="en-NZ" sz="1400" dirty="0"/>
              <a:t>SH1 Papakura to Bombay an early project in this 30-year plan.</a:t>
            </a:r>
          </a:p>
          <a:p>
            <a:endParaRPr lang="en-NZ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6E386D8-4CC5-406F-AF12-A96FDD822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50" y="0"/>
            <a:ext cx="37942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2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Project 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41298" y="1016000"/>
            <a:ext cx="4597402" cy="3543300"/>
          </a:xfrm>
        </p:spPr>
        <p:txBody>
          <a:bodyPr>
            <a:normAutofit/>
          </a:bodyPr>
          <a:lstStyle/>
          <a:p>
            <a:r>
              <a:rPr lang="en-NZ" sz="1400" dirty="0"/>
              <a:t>Stage 1: Papakura to Drury includes:</a:t>
            </a:r>
          </a:p>
          <a:p>
            <a:pPr lvl="1"/>
            <a:r>
              <a:rPr lang="en-NZ" sz="1400" dirty="0"/>
              <a:t>An additional (third) lane in each direction</a:t>
            </a:r>
          </a:p>
          <a:p>
            <a:pPr lvl="1"/>
            <a:r>
              <a:rPr lang="en-NZ" sz="1400" dirty="0"/>
              <a:t>Interchange improvements</a:t>
            </a:r>
          </a:p>
          <a:p>
            <a:pPr lvl="1"/>
            <a:r>
              <a:rPr lang="en-NZ" sz="1400" dirty="0"/>
              <a:t>A shared walking and cycling path along the northbound side</a:t>
            </a:r>
          </a:p>
          <a:p>
            <a:pPr lvl="1"/>
            <a:r>
              <a:rPr lang="en-NZ" sz="1400" dirty="0"/>
              <a:t>Improved local road connections</a:t>
            </a:r>
          </a:p>
          <a:p>
            <a:pPr lvl="1"/>
            <a:r>
              <a:rPr lang="en-NZ" sz="1400" dirty="0"/>
              <a:t>Wide shoulders to future-proof for public transport services.</a:t>
            </a:r>
          </a:p>
          <a:p>
            <a:r>
              <a:rPr lang="en-NZ" sz="1400" dirty="0"/>
              <a:t>Stage 2: Drury to new Drury South interchange, similar features</a:t>
            </a:r>
          </a:p>
          <a:p>
            <a:r>
              <a:rPr lang="en-NZ" sz="1400" dirty="0"/>
              <a:t>Stage 3: Drury South to Bombay, route protection only</a:t>
            </a:r>
          </a:p>
          <a:p>
            <a:r>
              <a:rPr lang="en-NZ" sz="1400" dirty="0"/>
              <a:t>Delivery of Stages 1 &amp; 2 through NZ Upgrade Programme (NZUP) announced 29 January 2020.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2576B00-0D60-47E9-B247-9714D7A93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0" y="-8250"/>
            <a:ext cx="3632200" cy="513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8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Wider context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41298" y="1016000"/>
            <a:ext cx="4514852" cy="3543300"/>
          </a:xfrm>
        </p:spPr>
        <p:txBody>
          <a:bodyPr>
            <a:normAutofit/>
          </a:bodyPr>
          <a:lstStyle/>
          <a:p>
            <a:r>
              <a:rPr lang="en-NZ" sz="1400" dirty="0"/>
              <a:t>Interface with other NZUP projects:</a:t>
            </a:r>
          </a:p>
          <a:p>
            <a:pPr lvl="1"/>
            <a:r>
              <a:rPr lang="en-NZ" sz="1400" dirty="0"/>
              <a:t>Papakura to Pukekohe electrification</a:t>
            </a:r>
          </a:p>
          <a:p>
            <a:pPr lvl="1"/>
            <a:r>
              <a:rPr lang="en-NZ" sz="1400" dirty="0"/>
              <a:t>Drury rail stations</a:t>
            </a:r>
          </a:p>
          <a:p>
            <a:pPr lvl="1"/>
            <a:r>
              <a:rPr lang="en-NZ" sz="1400" dirty="0"/>
              <a:t>Mill Road Project</a:t>
            </a:r>
          </a:p>
          <a:p>
            <a:r>
              <a:rPr lang="en-NZ" sz="1400" dirty="0"/>
              <a:t>Supporting Growth Programme</a:t>
            </a:r>
          </a:p>
          <a:p>
            <a:pPr lvl="1"/>
            <a:r>
              <a:rPr lang="en-NZ" sz="1400" dirty="0"/>
              <a:t>Drury local</a:t>
            </a:r>
          </a:p>
          <a:p>
            <a:pPr lvl="1"/>
            <a:r>
              <a:rPr lang="en-NZ" sz="1400" dirty="0"/>
              <a:t>Future Pukekohe expressway</a:t>
            </a:r>
          </a:p>
          <a:p>
            <a:r>
              <a:rPr lang="en-NZ" sz="1400" dirty="0"/>
              <a:t>SH22 safety improvements</a:t>
            </a:r>
          </a:p>
          <a:p>
            <a:r>
              <a:rPr lang="en-NZ" sz="1400" dirty="0"/>
              <a:t>Hamilton – Auckland passenger rail service</a:t>
            </a:r>
          </a:p>
          <a:p>
            <a:r>
              <a:rPr lang="en-NZ" sz="1400" dirty="0"/>
              <a:t>COVID-19 Recovery (Fast-track Consenting) Bill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6BEB894-1E30-4D91-AA8F-64EAE9F80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50" y="184689"/>
            <a:ext cx="3727450" cy="437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11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Planning stages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41299" y="1047750"/>
            <a:ext cx="4654552" cy="3256058"/>
          </a:xfrm>
        </p:spPr>
        <p:txBody>
          <a:bodyPr>
            <a:normAutofit lnSpcReduction="10000"/>
          </a:bodyPr>
          <a:lstStyle/>
          <a:p>
            <a:r>
              <a:rPr lang="en-NZ" sz="1800" dirty="0"/>
              <a:t>Stage 1A (green - Papakura to BP service centre works within existing designation) </a:t>
            </a:r>
          </a:p>
          <a:p>
            <a:pPr lvl="1"/>
            <a:r>
              <a:rPr lang="en-NZ" sz="1800" dirty="0"/>
              <a:t>consent lodged Dec 2019, granted Jun 2020</a:t>
            </a:r>
          </a:p>
          <a:p>
            <a:r>
              <a:rPr lang="en-GB" sz="1700" dirty="0"/>
              <a:t>Stage 1B-1 (red - Drury interchange) lodgement late 2020</a:t>
            </a:r>
            <a:endParaRPr lang="en-NZ" sz="1700" dirty="0"/>
          </a:p>
          <a:p>
            <a:r>
              <a:rPr lang="en-GB" sz="1700" dirty="0"/>
              <a:t>Stage 1B-2 (grey - Otūwairoa/Slippery Creek) lodgement TBC</a:t>
            </a:r>
            <a:endParaRPr lang="en-NZ" sz="1700" dirty="0"/>
          </a:p>
          <a:p>
            <a:r>
              <a:rPr lang="en-GB" sz="1700" dirty="0"/>
              <a:t>Stage 2 (orange - Drury South) lodgement early 2021</a:t>
            </a:r>
            <a:endParaRPr lang="en-NZ" sz="1700" dirty="0"/>
          </a:p>
          <a:p>
            <a:r>
              <a:rPr lang="en-GB" sz="1700" dirty="0"/>
              <a:t>Stage 3 (Drury South to Bombay) lodgement late 2021 – route protection only</a:t>
            </a:r>
            <a:endParaRPr lang="en-NZ" sz="1700" dirty="0"/>
          </a:p>
          <a:p>
            <a:pPr lvl="1"/>
            <a:endParaRPr lang="en-NZ" sz="1800" dirty="0"/>
          </a:p>
          <a:p>
            <a:endParaRPr lang="en-NZ" sz="1800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="" xmlns:a16="http://schemas.microsoft.com/office/drawing/2014/main" id="{C82F1640-7854-4A90-887C-B043B614EB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61698"/>
            <a:ext cx="3488724" cy="47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03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Programme update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41298" y="949904"/>
            <a:ext cx="3816352" cy="3568490"/>
          </a:xfrm>
        </p:spPr>
        <p:txBody>
          <a:bodyPr>
            <a:normAutofit/>
          </a:bodyPr>
          <a:lstStyle/>
          <a:p>
            <a:r>
              <a:rPr lang="en-NZ" sz="1800" dirty="0"/>
              <a:t>Stage 1A – Advanced Notice closed on 3 June 2020 </a:t>
            </a:r>
          </a:p>
          <a:p>
            <a:r>
              <a:rPr lang="en-NZ" sz="1800" dirty="0"/>
              <a:t>Tender process – Registrations of Interest to be released in July 2020</a:t>
            </a:r>
          </a:p>
          <a:p>
            <a:r>
              <a:rPr lang="en-NZ" sz="1800" dirty="0"/>
              <a:t>Stage 1A construction to be awarded to successful tenderer Q4 2020</a:t>
            </a:r>
          </a:p>
          <a:p>
            <a:r>
              <a:rPr lang="en-NZ" sz="1800" dirty="0"/>
              <a:t>Construction to start by end of 2020</a:t>
            </a:r>
          </a:p>
          <a:p>
            <a:r>
              <a:rPr lang="en-NZ" sz="1800" dirty="0"/>
              <a:t>Construction of Stages 1 &amp; 2 complete by end 2025 *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6684E20-0B68-46DB-AA18-AA4162F19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51" y="191062"/>
            <a:ext cx="4022590" cy="432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87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Design update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41299" y="1047750"/>
            <a:ext cx="3225801" cy="3256058"/>
          </a:xfrm>
        </p:spPr>
        <p:txBody>
          <a:bodyPr>
            <a:normAutofit lnSpcReduction="10000"/>
          </a:bodyPr>
          <a:lstStyle/>
          <a:p>
            <a:r>
              <a:rPr lang="en-NZ" sz="1800" dirty="0"/>
              <a:t>Drury interchange, three options being considered:</a:t>
            </a:r>
          </a:p>
          <a:p>
            <a:pPr lvl="1"/>
            <a:r>
              <a:rPr lang="en-NZ" sz="1800" dirty="0"/>
              <a:t>Eastern offline option</a:t>
            </a:r>
          </a:p>
          <a:p>
            <a:pPr lvl="1"/>
            <a:r>
              <a:rPr lang="en-NZ" sz="1800" dirty="0"/>
              <a:t>Western offline option</a:t>
            </a:r>
          </a:p>
          <a:p>
            <a:pPr lvl="1"/>
            <a:r>
              <a:rPr lang="en-NZ" sz="1800" dirty="0"/>
              <a:t>Online option</a:t>
            </a:r>
          </a:p>
          <a:p>
            <a:r>
              <a:rPr lang="en-NZ" sz="1800" dirty="0"/>
              <a:t>Interface with KiwiRail and numerous utilities</a:t>
            </a:r>
          </a:p>
          <a:p>
            <a:r>
              <a:rPr lang="en-NZ" sz="1800" dirty="0"/>
              <a:t>Ground investigations at interchange started early July</a:t>
            </a:r>
          </a:p>
          <a:p>
            <a:r>
              <a:rPr lang="en-NZ" sz="1800" dirty="0"/>
              <a:t>Detailed design underway to Drury South</a:t>
            </a:r>
          </a:p>
          <a:p>
            <a:endParaRPr lang="en-NZ" sz="1800" dirty="0"/>
          </a:p>
          <a:p>
            <a:endParaRPr lang="en-NZ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41EE85D-3CAC-4738-8D6F-4DA92EC7D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925" y="684308"/>
            <a:ext cx="54339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04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Engagement activities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41299" y="1047750"/>
            <a:ext cx="4159251" cy="3256058"/>
          </a:xfrm>
        </p:spPr>
        <p:txBody>
          <a:bodyPr>
            <a:normAutofit lnSpcReduction="10000"/>
          </a:bodyPr>
          <a:lstStyle/>
          <a:p>
            <a:pPr lvl="0"/>
            <a:r>
              <a:rPr lang="en-GB" sz="1800" dirty="0"/>
              <a:t>Affected landowners engagement ongoing:</a:t>
            </a:r>
          </a:p>
          <a:p>
            <a:pPr lvl="1"/>
            <a:r>
              <a:rPr lang="en-GB" sz="1800" dirty="0"/>
              <a:t>mid-late 2019</a:t>
            </a:r>
          </a:p>
          <a:p>
            <a:pPr lvl="1"/>
            <a:r>
              <a:rPr lang="en-GB" sz="1800" dirty="0"/>
              <a:t>late Aug-Sept 2020</a:t>
            </a:r>
          </a:p>
          <a:p>
            <a:pPr lvl="0"/>
            <a:r>
              <a:rPr lang="en-GB" sz="1800" dirty="0"/>
              <a:t>Public engagement ~Oct 2020</a:t>
            </a:r>
          </a:p>
          <a:p>
            <a:pPr lvl="0"/>
            <a:r>
              <a:rPr lang="en-GB" sz="1800" dirty="0"/>
              <a:t>Project neighbours re condition surveys and noise walls (pre-construction)</a:t>
            </a:r>
          </a:p>
          <a:p>
            <a:pPr lvl="0"/>
            <a:r>
              <a:rPr lang="en-GB" sz="1800" dirty="0"/>
              <a:t>Local boards/OTCB</a:t>
            </a:r>
          </a:p>
          <a:p>
            <a:pPr lvl="0"/>
            <a:r>
              <a:rPr lang="en-GB" sz="1800" dirty="0"/>
              <a:t>Key stakeholders/utilities</a:t>
            </a:r>
          </a:p>
          <a:p>
            <a:pPr lvl="0"/>
            <a:r>
              <a:rPr lang="en-GB" sz="1800" dirty="0"/>
              <a:t>Mana whenua engagement</a:t>
            </a:r>
            <a:endParaRPr lang="en-NZ" sz="2000" dirty="0"/>
          </a:p>
          <a:p>
            <a:pPr lvl="1"/>
            <a:endParaRPr lang="en-NZ" sz="1800" dirty="0"/>
          </a:p>
          <a:p>
            <a:endParaRPr lang="en-NZ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9C5D126-4BF7-49E6-864F-E8D3B8AA2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92" y="566126"/>
            <a:ext cx="4354882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87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36600D66-400B-458E-A6F4-4DC2311F5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9" y="182348"/>
            <a:ext cx="8661401" cy="528852"/>
          </a:xfrm>
        </p:spPr>
        <p:txBody>
          <a:bodyPr/>
          <a:lstStyle/>
          <a:p>
            <a:pPr algn="ctr"/>
            <a:r>
              <a:rPr lang="en-NZ" dirty="0"/>
              <a:t>Questions?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40E725F-6645-4C15-9297-C8C3EECD4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499" y="660400"/>
            <a:ext cx="5969000" cy="394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6839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">
      <a:dk1>
        <a:sysClr val="windowText" lastClr="000000"/>
      </a:dk1>
      <a:lt1>
        <a:sysClr val="window" lastClr="FFFFFF"/>
      </a:lt1>
      <a:dk2>
        <a:srgbClr val="AFBD22"/>
      </a:dk2>
      <a:lt2>
        <a:srgbClr val="19456B"/>
      </a:lt2>
      <a:accent1>
        <a:srgbClr val="2575AE"/>
      </a:accent1>
      <a:accent2>
        <a:srgbClr val="197D5D"/>
      </a:accent2>
      <a:accent3>
        <a:srgbClr val="008B97"/>
      </a:accent3>
      <a:accent4>
        <a:srgbClr val="F2CD00"/>
      </a:accent4>
      <a:accent5>
        <a:srgbClr val="E87722"/>
      </a:accent5>
      <a:accent6>
        <a:srgbClr val="CA4142"/>
      </a:accent6>
      <a:hlink>
        <a:srgbClr val="0563C1"/>
      </a:hlink>
      <a:folHlink>
        <a:srgbClr val="954F72"/>
      </a:folHlink>
    </a:clrScheme>
    <a:fontScheme name="NZ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ZTA Presentation Template" id="{46B1A59A-489D-4068-83BF-A8BCEFB3A710}" vid="{4F3B3712-2363-49E1-B122-071B5BF723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646B7350CAC44F904BE8E173061A79" ma:contentTypeVersion="13" ma:contentTypeDescription="Create a new document." ma:contentTypeScope="" ma:versionID="dcc626c0ab7fbae5c3d1b326f0336106">
  <xsd:schema xmlns:xsd="http://www.w3.org/2001/XMLSchema" xmlns:xs="http://www.w3.org/2001/XMLSchema" xmlns:p="http://schemas.microsoft.com/office/2006/metadata/properties" xmlns:ns3="f481e87b-883a-43a3-98d9-b200b31128a5" xmlns:ns4="18450c3e-95ec-4f76-9238-b343a2857752" targetNamespace="http://schemas.microsoft.com/office/2006/metadata/properties" ma:root="true" ma:fieldsID="83cb0153915503388e956647b2da9a78" ns3:_="" ns4:_="">
    <xsd:import namespace="f481e87b-883a-43a3-98d9-b200b31128a5"/>
    <xsd:import namespace="18450c3e-95ec-4f76-9238-b343a28577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81e87b-883a-43a3-98d9-b200b31128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450c3e-95ec-4f76-9238-b343a285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7A027A-2F6D-4524-9D03-D67F4EC6F2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81e87b-883a-43a3-98d9-b200b31128a5"/>
    <ds:schemaRef ds:uri="18450c3e-95ec-4f76-9238-b343a285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FF87C1-7519-4512-8865-8DD426CFF5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9E7DD0-DDF8-4470-B3B3-85A75A51EB58}">
  <ds:schemaRefs>
    <ds:schemaRef ds:uri="18450c3e-95ec-4f76-9238-b343a2857752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f481e87b-883a-43a3-98d9-b200b31128a5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NZTA Presentation Template</Template>
  <TotalTime>1670</TotalTime>
  <Words>381</Words>
  <Application>Microsoft Office PowerPoint</Application>
  <PresentationFormat>On-screen Show (16:9)</PresentationFormat>
  <Paragraphs>66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Theme1</vt:lpstr>
      <vt:lpstr>SH1 Papakura to Bombay project</vt:lpstr>
      <vt:lpstr>Strategic context</vt:lpstr>
      <vt:lpstr>Project overview</vt:lpstr>
      <vt:lpstr>Wider context</vt:lpstr>
      <vt:lpstr>Planning stages </vt:lpstr>
      <vt:lpstr>Programme update</vt:lpstr>
      <vt:lpstr>Design update </vt:lpstr>
      <vt:lpstr>Engagement activities</vt:lpstr>
      <vt:lpstr>Questions?</vt:lpstr>
      <vt:lpstr>SH1 Papakura to Bombay  project contacts </vt:lpstr>
    </vt:vector>
  </TitlesOfParts>
  <Company>NZ Transport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 text</dc:title>
  <dc:creator>Jenni Wild</dc:creator>
  <dc:description>created by www.allfields.co.nz</dc:description>
  <cp:lastModifiedBy>Lynette Wainwright</cp:lastModifiedBy>
  <cp:revision>24</cp:revision>
  <dcterms:created xsi:type="dcterms:W3CDTF">2020-07-01T04:41:41Z</dcterms:created>
  <dcterms:modified xsi:type="dcterms:W3CDTF">2020-07-19T20:25:19Z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0x0101000D646B7350CAC44F904BE8E173061A79</vt:lpwstr>
  </property>
</Properties>
</file>