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56" r:id="rId3"/>
    <p:sldId id="305" r:id="rId4"/>
    <p:sldId id="306" r:id="rId5"/>
    <p:sldId id="307" r:id="rId6"/>
    <p:sldId id="301" r:id="rId7"/>
    <p:sldId id="266" r:id="rId8"/>
    <p:sldId id="270" r:id="rId9"/>
    <p:sldId id="271" r:id="rId10"/>
    <p:sldId id="269" r:id="rId11"/>
    <p:sldId id="267" r:id="rId12"/>
    <p:sldId id="258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68" r:id="rId22"/>
    <p:sldId id="285" r:id="rId23"/>
    <p:sldId id="286" r:id="rId24"/>
    <p:sldId id="287" r:id="rId25"/>
    <p:sldId id="288" r:id="rId26"/>
    <p:sldId id="289" r:id="rId27"/>
    <p:sldId id="300" r:id="rId28"/>
    <p:sldId id="260" r:id="rId29"/>
    <p:sldId id="290" r:id="rId30"/>
    <p:sldId id="257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2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03T09:20:12.5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14187,'4'0,"0"-1,0 1,-1-1,1 0,0 0,0 0,0 0,-1 0,1-1,-1 0,1 0,-1 0,0 0,0 0,1-1,-2 1,1-1,0 0,0 0,-1 0,0 0,0 0,0-1,1-2,5-10,-1 0,-1 0,0-1,-2 0,0-1,4-12,-1 5,-6 19,0 0,0 0,1 0,0 1,0-1,0 0,1 1,0-1,0 1,0 0,1 0,0 0,0 0,0 1,3-3,3-2,0-1,0 0,-1-1,0 0,-1 0,0-1,2-5,0 1,0 0,1 1,11-12,-1 6,-1-2,-1-1,-1 0,14-26,-15 19,1 1,2 1,1 1,7-6,-22 28,-1 0,-1-1,1 0,-1 0,0 0,-1 0,1-1,0-5,16-64,-11 36,-1 10,2 1,0-1,3 2,0 0,10-15,2-4,-2-1,-2-1,0-7,-15 41,3-3,0 1,2 0,0 0,1 1,7-8,0 0,-2 0,1-3,17-32,7-5,-34 53,-1-1,-1 0,0-1,0 1,-2-1,0 0,1-5,1-9,-2-1,-1 1,-1-9,-3-81,-1 63,5-48,-2 96,1 0,0 0,0 0,0 0,1 0,0 1,0-1,1 1,0-1,1-1,-1 0,0 0,0-1,2-8,-3 6,1 0,0 0,1 1,0-1,0 1,6-6,7-10,19-18,-34 41,20-24,2-3,0 2,2 1,4-1,9-8,-19 17,0 1,5-2,-18 15,0 2,0-1,1 1,-1 0,1 0,-1 1,5 0,18-6,-12 2,1 1,-1-1,0-1,10-6,118-58,-122 61,1 0,2 2,-1-1,23-10,-18 4,0-1,-1-1,-1-2,26-21,-31 22,1 1,1 1,20-9,-10 6,23-16,-37 19,6-4,1 1,1 2,12-5,-28 14,-1-1,0 0,0-1,-1 0,-1-1,9-10,-5 6,1 0,0 1,10-5,2 0,-2-2,25-23,-30 25,15-11,1 3,8-4,1 1,10-12,-31 23,2 0,28-13,-31 18,-5 0,1 0,-2-1,12-12,-18 15,0 0,1 1,0 1,1 0,0 1,0 0,1 1,2 1,14-3,1 2,1 2,-1 1,1 1,0 2,0 2,9 1,10-2,-16 1,28 2,-54-1,0 1,0 0,0 1,0 0,-1 0,1 1,8 5,-4-1,28 15,1-1,0-3,2-1,7-1,32 8,41 19,-92-29,18 11,-37-17,1 0,1-1,-1-1,1-1,0 0,1-1,0-1,-1-1,5 1,10-1,0 1,13 5,13 2,-29-5,-1 2,1 0,-1 2,-1 2,16 8,-21-12,-1-1,1-1,0 0,18 0,-21-2,120 17,-105-16,-1 0,1-3,24-1,31 3,-70-2,0 2,11 3,-13-3,1 0,-1-1,3-1,295 1,-162-5,731 2,-867-1,-1-1,1 0,-1-2,0 1,0-2,0 0,0-1,-1-1,0 0,0-1,-1 0,0-1,-1-1,8-7,-10 8,0 1,0 0,0 0,1 1,0 1,1 0,0 0,0 1,0 1,0 1,1-1,38-10,-1-2,-1-3,25-14,-39 20,-23 8,0 0,-1-1,0 0,1-1,53-29,-46 27,-1-2,0 0,14-12,-15 9,0 1,0 1,1 0,9-3,-19 12,0-1,-1 1,1 0,1 1,-1 0,0 0,0 1,1 0,-1 1,1 0,7 1,4 3,1 0,-1 1,1 1,-2 1,1 1,-1 1,0 1,-1 1,8 5,-15-10,0-1,0 0,0-1,1 0,-1-1,1 0,12 0,17 5,-2 3,33 13,1 1,-47-20,-1-1,1-1,0-1,0-1,0-1,11-3,28 1,5 0,-1 1,37 4,-74 2,27 6,-14-1,4 1,-23-5,-1-1,8 0,-9-2,-1 1,6 3,-9-2,1 0,0-2,1-1,147 0,-92-3,-61 0,0-1,0-1,0 0,4-2,-1 0,0 1,17-1,260 3,-153 3,-56-2,-19-1,50 6,-97 0,-4 3</inkml:trace>
  <inkml:trace contextRef="#ctx0" brushRef="#br0" timeOffset="54984.414">9497 10569,'0'-5,"-1"0,1-1,-1 1,0 0,-1 0,1-1,-1 1,0 0,-1 0,1 1,-1-1,0 0,-9-18,-1-9,11 25,0 0,-1 0,0 0,0 1,0 0,-1-1,-2-1,1 1,0-1,0 1,1-1,0 0,1-1,0 1,0-1,0 1,1-1,1 0,-1 0,1-1,0-24,0 1,4-24,-1-4,-1 8,1 3,-5-40,0 70,-1-1,-5-15,-1 1,0-4,-2 1,-1 1,-2 1,-10-16,25 51,-1-1,0 1,0-1,0 1,0-1,0 1,0-1,0 1,-1 0,1 0,-1 0,1 0,0 0,-1 0,0 0,1 0,-1 0,1 1,-1-1,0 1,0-1,1 1,-1 0,0-1,0 1,-1 0,0 0,2-1,-1 1,1-1,-1 1,1-1,0 0,-1 0,1 0,0 0,0 0,-1 0,1 0,0 0,0 0,0-1,0 1,1 0,-1-1,0 1,0 0,1-1,-1 1,1-1,-1 1,1-1,0 1,0-1,0 0,-1 0,0-8,0-1,1 0,1-9,-1 12,5-359,-6 349,-1 0,-1 0,-1 0,-3-9,-2-15,2 17,-1 0,-1 1,-2-1,-3-4,-13-32,17 39,-1 0,-1 1,-2-1,-21-40,32 56,0 0,-1 0,1 1,-1-1,0 1,-1-1,1 1,-1 1,0-1,-4-2,-7-6,1-1,-9-10,-21-18,20 23,0 0,-1 2,-2 0,16 11,0 0,0 0,0 1,-1 1,0 0,0 1,0 1,-6-1,0 0,0 0,0-1,1-1,-1-1,1-1,0 0,1-2,0 0,0 0,-9-9,-15-12,2-2,2-1,-16-20,42 41,1-1,0 0,-3-6,3 3,0 2,-9-10,17 22,-13-15,0 1,-1 1,0 0,-2 2,-1-1,12 8,0 0,0 0,1-1,-1 1,2-1,-1-1,-1-2,-19-22,14 21,-1-1,0 1,-1 1,-1 1,1 0,-9-3,-22-14,37 20,0 0,0 0,1-1,0 0,0 0,1-1,-1 0,2 0,-5-7,-5-13,1 0,-3-13,6 15,6 12,1-1,1 0,0 0,1 0,0 0,1-1,1 1,0 0,2-1,-2-11,-2-29,1 46,0 1,-1 0,-1 0,1 0,-1 0,-1 0,-3-8,-36-59,-20-24,33 47,22 38,0 1,-1 0,-1 0,-8-9,0 2,8 9,0 1,0 0,-1 0,0 1,-1 0,-1 1,1 1,-1-1,-1 2,0 0,6 3,1 0,-1-1,1 0,0 0,1 0,-1-1,1 0,0 0,1 0,-1-1,1 0,1 0,-1 0,1-1,0 1,1-1,-3-7,5 11,0 1,-1-1,0 1,0 0,0-1,0 1,-1 0,1 0,-1 0,0 1,1-1,-1 1,-3-2,-4-2,-1-1,0 2,-7-3,10 5,1 0,0 0,0 0,1-1,-1 0,1-1,0 1,0-1,0 0,-2-4,-15-17,17 20,1 0,0 0,0 0,0-1,1 0,-3-6,-14-41,17 40,-1 1,0 0,-1 1,0-1,-1 1,-1 1,1-1,-5-3,8 9,0 0,0 0,0 0,1-1,0 1,0-1,1 0,0 0,0 0,0 0,1 0,0-1,1 1,-1-2,1 0,-1 0,-1 0,1 0,-1 0,-1 0,0 0,0 1,-4-8,-59-84,62 94,0-2,1 1,0 0,0-1,1 1,0-1,0 0,1 0,0 1,0-5,0-19,1 0,2-3,0-10,-2-26,-1 21,4-26,-1 63,1 0,0 1,0-1,2 0,-1 1,1 0,1 0,3-4,-2 2,0 1,-1-1,-1 0,0 0,-1 0,0-1,0-8,2 0,1 0,0 1,8-13,1-5,-8 19,1 1,0 1,9-14,95-127,-100 137,-1-1,-1 0,4-12,-4 7,2 0,3-3,-10 19,-1 0,0 0,0-1,-2 1,1-1,-2 0,1-1,-2 1,1-10,-2 18,15-88,-7 48,-1 16,1 0,6-17,-3 14,5-26,-9 30,11-27,-11 34,0 0,-1-1,-1 1,-1-4,10-62,-7 51,-2-1,0-24,-5-313,-1 168,0 196,0 1,0 0,-1-1,0 1,0 0,-1 0,-1 0,1 0,-1 1,-1 0,0-1,0 1,0 1,-1-1,0 1,-1 0,1 1,-1-1,-3 0,-3-7,0 0,1-1,1 0,-8-13,-10-14,19 26,2 0,0 0,1-1,1 0,0 0,1 0,1-1,0-1,3 14,-7-47,-5-13,8 44,1 0,1 0,1-1,0-1,-2 0,-3-11,3 16,3 12,0 1,-1-1,1 1,-1 0,0 0,-1 0,1 0,-1 0,0 0,0 0,-1 0,-1-2,0 0,1 0,-1-1,1 0,1 0,0 0,0 0,0 0,1-1,0 0,1 1,0-1,0 0,-9-46,4 28,1 0,1 0,2 0,1-2,2-113,1 49,-2 69,1-7,-4-25,1 46,1 0,-1 0,-1 0,0 0,0 1,-1-1,-3-4,2 4,2 3,-1-1,0 1,0 0,-1 0,0 1,0-1,-1 1,0 0,-4-4,0 2,0-1,1-1,0 1,1-2,0 1,1-1,0 0,-3-8,-9-19,3-1,1-1,-4-9,10 24,0 1,2-2,0 1,2-1,1 0,1 0,2 0,0-2,2 8,0 0,2 0,0 1,1-1,1 1,0 0,6-11,-4 9,-1 1,-2-1,0 0,-1 0,0-19,-2-30,-3-10,-1-13,3-266,0 344,-1 1,-1 0,0 0,-1 0,-1 0,0 0,0 1,-2-1,0 1,0 0,-1 1,-1 0,0 0,0 0,-1 1,-7-6,-23-30,23 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03T09:20:12.5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14187,'4'0,"0"-1,0 1,-1-1,1 0,0 0,0 0,0 0,-1 0,1-1,-1 0,1 0,-1 0,0 0,0 0,1-1,-2 1,1-1,0 0,0 0,-1 0,0 0,0 0,0-1,1-2,5-10,-1 0,-1 0,0-1,-2 0,0-1,4-12,-1 5,-6 19,0 0,0 0,1 0,0 1,0-1,0 0,1 1,0-1,0 1,0 0,1 0,0 0,0 0,0 1,3-3,3-2,0-1,0 0,-1-1,0 0,-1 0,0-1,2-5,0 1,0 0,1 1,11-12,-1 6,-1-2,-1-1,-1 0,14-26,-15 19,1 1,2 1,1 1,7-6,-22 28,-1 0,-1-1,1 0,-1 0,0 0,-1 0,1-1,0-5,16-64,-11 36,-1 10,2 1,0-1,3 2,0 0,10-15,2-4,-2-1,-2-1,0-7,-15 41,3-3,0 1,2 0,0 0,1 1,7-8,0 0,-2 0,1-3,17-32,7-5,-34 53,-1-1,-1 0,0-1,0 1,-2-1,0 0,1-5,1-9,-2-1,-1 1,-1-9,-3-81,-1 63,5-48,-2 96,1 0,0 0,0 0,0 0,1 0,0 1,0-1,1 1,0-1,1-1,-1 0,0 0,0-1,2-8,-3 6,1 0,0 0,1 1,0-1,0 1,6-6,7-10,19-18,-34 41,20-24,2-3,0 2,2 1,4-1,9-8,-19 17,0 1,5-2,-18 15,0 2,0-1,1 1,-1 0,1 0,-1 1,5 0,18-6,-12 2,1 1,-1-1,0-1,10-6,118-58,-122 61,1 0,2 2,-1-1,23-10,-18 4,0-1,-1-1,-1-2,26-21,-31 22,1 1,1 1,20-9,-10 6,23-16,-37 19,6-4,1 1,1 2,12-5,-28 14,-1-1,0 0,0-1,-1 0,-1-1,9-10,-5 6,1 0,0 1,10-5,2 0,-2-2,25-23,-30 25,15-11,1 3,8-4,1 1,10-12,-31 23,2 0,28-13,-31 18,-5 0,1 0,-2-1,12-12,-18 15,0 0,1 1,0 1,1 0,0 1,0 0,1 1,2 1,14-3,1 2,1 2,-1 1,1 1,0 2,0 2,9 1,10-2,-16 1,28 2,-54-1,0 1,0 0,0 1,0 0,-1 0,1 1,8 5,-4-1,28 15,1-1,0-3,2-1,7-1,32 8,41 19,-92-29,18 11,-37-17,1 0,1-1,-1-1,1-1,0 0,1-1,0-1,-1-1,5 1,10-1,0 1,13 5,13 2,-29-5,-1 2,1 0,-1 2,-1 2,16 8,-21-12,-1-1,1-1,0 0,18 0,-21-2,120 17,-105-16,-1 0,1-3,24-1,31 3,-70-2,0 2,11 3,-13-3,1 0,-1-1,3-1,295 1,-162-5,731 2,-867-1,-1-1,1 0,-1-2,0 1,0-2,0 0,0-1,-1-1,0 0,0-1,-1 0,0-1,-1-1,8-7,-10 8,0 1,0 0,0 0,1 1,0 1,1 0,0 0,0 1,0 1,0 1,1-1,38-10,-1-2,-1-3,25-14,-39 20,-23 8,0 0,-1-1,0 0,1-1,53-29,-46 27,-1-2,0 0,14-12,-15 9,0 1,0 1,1 0,9-3,-19 12,0-1,-1 1,1 0,1 1,-1 0,0 0,0 1,1 0,-1 1,1 0,7 1,4 3,1 0,-1 1,1 1,-2 1,1 1,-1 1,0 1,-1 1,8 5,-15-10,0-1,0 0,0-1,1 0,-1-1,1 0,12 0,17 5,-2 3,33 13,1 1,-47-20,-1-1,1-1,0-1,0-1,0-1,11-3,28 1,5 0,-1 1,37 4,-74 2,27 6,-14-1,4 1,-23-5,-1-1,8 0,-9-2,-1 1,6 3,-9-2,1 0,0-2,1-1,147 0,-92-3,-61 0,0-1,0-1,0 0,4-2,-1 0,0 1,17-1,260 3,-153 3,-56-2,-19-1,50 6,-97 0,-4 3</inkml:trace>
  <inkml:trace contextRef="#ctx0" brushRef="#br0" timeOffset="54984.414">9497 10569,'0'-5,"-1"0,1-1,-1 1,0 0,-1 0,1-1,-1 1,0 0,-1 0,1 1,-1-1,0 0,-9-18,-1-9,11 25,0 0,-1 0,0 0,0 1,0 0,-1-1,-2-1,1 1,0-1,0 1,1-1,0 0,1-1,0 1,0-1,0 1,1-1,1 0,-1 0,1-1,0-24,0 1,4-24,-1-4,-1 8,1 3,-5-40,0 70,-1-1,-5-15,-1 1,0-4,-2 1,-1 1,-2 1,-10-16,25 51,-1-1,0 1,0-1,0 1,0-1,0 1,0-1,0 1,-1 0,1 0,-1 0,1 0,0 0,-1 0,0 0,1 0,-1 0,1 1,-1-1,0 1,0-1,1 1,-1 0,0-1,0 1,-1 0,0 0,2-1,-1 1,1-1,-1 1,1-1,0 0,-1 0,1 0,0 0,0 0,-1 0,1 0,0 0,0 0,0-1,0 1,1 0,-1-1,0 1,0 0,1-1,-1 1,1-1,-1 1,1-1,0 1,0-1,0 0,-1 0,0-8,0-1,1 0,1-9,-1 12,5-359,-6 349,-1 0,-1 0,-1 0,-3-9,-2-15,2 17,-1 0,-1 1,-2-1,-3-4,-13-32,17 39,-1 0,-1 1,-2-1,-21-40,32 56,0 0,-1 0,1 1,-1-1,0 1,-1-1,1 1,-1 1,0-1,-4-2,-7-6,1-1,-9-10,-21-18,20 23,0 0,-1 2,-2 0,16 11,0 0,0 0,0 1,-1 1,0 0,0 1,0 1,-6-1,0 0,0 0,0-1,1-1,-1-1,1-1,0 0,1-2,0 0,0 0,-9-9,-15-12,2-2,2-1,-16-20,42 41,1-1,0 0,-3-6,3 3,0 2,-9-10,17 22,-13-15,0 1,-1 1,0 0,-2 2,-1-1,12 8,0 0,0 0,1-1,-1 1,2-1,-1-1,-1-2,-19-22,14 21,-1-1,0 1,-1 1,-1 1,1 0,-9-3,-22-14,37 20,0 0,0 0,1-1,0 0,0 0,1-1,-1 0,2 0,-5-7,-5-13,1 0,-3-13,6 15,6 12,1-1,1 0,0 0,1 0,0 0,1-1,1 1,0 0,2-1,-2-11,-2-29,1 46,0 1,-1 0,-1 0,1 0,-1 0,-1 0,-3-8,-36-59,-20-24,33 47,22 38,0 1,-1 0,-1 0,-8-9,0 2,8 9,0 1,0 0,-1 0,0 1,-1 0,-1 1,1 1,-1-1,-1 2,0 0,6 3,1 0,-1-1,1 0,0 0,1 0,-1-1,1 0,0 0,1 0,-1-1,1 0,1 0,-1 0,1-1,0 1,1-1,-3-7,5 11,0 1,-1-1,0 1,0 0,0-1,0 1,-1 0,1 0,-1 0,0 1,1-1,-1 1,-3-2,-4-2,-1-1,0 2,-7-3,10 5,1 0,0 0,0 0,1-1,-1 0,1-1,0 1,0-1,0 0,-2-4,-15-17,17 20,1 0,0 0,0 0,0-1,1 0,-3-6,-14-41,17 40,-1 1,0 0,-1 1,0-1,-1 1,-1 1,1-1,-5-3,8 9,0 0,0 0,0 0,1-1,0 1,0-1,1 0,0 0,0 0,0 0,1 0,0-1,1 1,-1-2,1 0,-1 0,-1 0,1 0,-1 0,-1 0,0 0,0 1,-4-8,-59-84,62 94,0-2,1 1,0 0,0-1,1 1,0-1,0 0,1 0,0 1,0-5,0-19,1 0,2-3,0-10,-2-26,-1 21,4-26,-1 63,1 0,0 1,0-1,2 0,-1 1,1 0,1 0,3-4,-2 2,0 1,-1-1,-1 0,0 0,-1 0,0-1,0-8,2 0,1 0,0 1,8-13,1-5,-8 19,1 1,0 1,9-14,95-127,-100 137,-1-1,-1 0,4-12,-4 7,2 0,3-3,-10 19,-1 0,0 0,0-1,-2 1,1-1,-2 0,1-1,-2 1,1-10,-2 18,15-88,-7 48,-1 16,1 0,6-17,-3 14,5-26,-9 30,11-27,-11 34,0 0,-1-1,-1 1,-1-4,10-62,-7 51,-2-1,0-24,-5-313,-1 168,0 196,0 1,0 0,-1-1,0 1,0 0,-1 0,-1 0,1 0,-1 1,-1 0,0-1,0 1,0 1,-1-1,0 1,-1 0,1 1,-1-1,-3 0,-3-7,0 0,1-1,1 0,-8-13,-10-14,19 26,2 0,0 0,1-1,1 0,0 0,1 0,1-1,0-1,3 14,-7-47,-5-13,8 44,1 0,1 0,1-1,0-1,-2 0,-3-11,3 16,3 12,0 1,-1-1,1 1,-1 0,0 0,-1 0,1 0,-1 0,0 0,0 0,-1 0,-1-2,0 0,1 0,-1-1,1 0,1 0,0 0,0 0,0 0,1-1,0 0,1 1,0-1,0 0,-9-46,4 28,1 0,1 0,2 0,1-2,2-113,1 49,-2 69,1-7,-4-25,1 46,1 0,-1 0,-1 0,0 0,0 1,-1-1,-3-4,2 4,2 3,-1-1,0 1,0 0,-1 0,0 1,0-1,-1 1,0 0,-4-4,0 2,0-1,1-1,0 1,1-2,0 1,1-1,0 0,-3-8,-9-19,3-1,1-1,-4-9,10 24,0 1,2-2,0 1,2-1,1 0,1 0,2 0,0-2,2 8,0 0,2 0,0 1,1-1,1 1,0 0,6-11,-4 9,-1 1,-2-1,0 0,-1 0,0-19,-2-30,-3-10,-1-13,3-266,0 344,-1 1,-1 0,0 0,-1 0,-1 0,0 0,0 1,-2-1,0 1,0 0,-1 1,-1 0,0 0,0 0,-1 1,-7-6,-23-30,23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03T09:22:21.975"/>
    </inkml:context>
    <inkml:brush xml:id="br0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1023 169,'0'-3,"-1"1,0-1,1 0,-1 0,0 1,-1-1,1 0,0 1,-1-1,1 1,-1 0,0-1,0 1,0 0,0 0,0 0,-1 0,-1-1,-8-5,0 0,0 1,-2-1,-4-2,0 1,-1 1,0 1,0 0,-1 2,0 0,0 1,0 1,-1 1,-11 0,2 0,-1-1,-21-5,19 2,0 2,-8 1,17 2,-11 0,1 1,0 1,-14 4,37-3,0 0,1 0,-1 1,1 1,0 0,0 0,0 1,1 0,-1 1,1 0,1 1,-8 5,3 2,0 0,0 0,1 2,1-1,0 1,1 1,1 0,1 0,0 1,2 0,0 0,0 1,1 7,4-21,-9 44,2 0,3 1,1 19,3-41,-2 0,-1 0,-2 3,1-1,0 1,1 14,5-20,1 1,1-1,6 24,-3-15,2 28,-7-52,0 1,1 0,0-1,1 0,0 1,1-1,0 0,9 16,15 23,-18-32,-4-7,2 0,-1-1,1 0,5 4,23 28,-16-10,-16-24,0 0,0 0,1 0,0 0,1-1,-1 0,1 0,0-1,0 1,1-1,0-1,0 1,5 2,-4-3,-1 0,1 1,-1 0,0 1,0-1,-1 1,0 1,0-1,0 1,2 3,-3-2,1-1,1 0,0 0,0 0,0-1,1 0,-1-1,3 2,70 33,31 9,-106-47,10 5,0-1,0-1,0 0,0-2,1 1,0-2,7 1,34-2,-25-1,0 2,0 1,2 1,-28-2,0-1,0 0,1-1,-1 1,0-1,1-1,-1 1,0-1,1 0,-1 0,0-1,0 1,0-2,0 1,0-1,-1 1,1-2,-1 1,0 0,0-1,0 0,0 0,-1-1,1 0,-1 1,2-4,10-14,-1 1,-1-2,-1 1,-1-2,-1 0,-1 0,-1-1,4-22,10-35,-11 43,-1-1,-2 0,-2 0,0-23,-4 33,1 0,3-8,-1 6,-2 1,-1-1,1-5,7-30,-5 34,-2 0,1-18,-4 19,0 4,-1-1,-1-2,1 24,-1-1,0 1,-1 0,0-1,0 1,0 0,-1 0,0 1,0-1,-2-2,-11-17,2 0,-3-10,8 16,0 1,-1 0,-1 1,-1 0,-11-12,12 18,1 1,-2 0,0 0,0 2,0-1,-1 1,-1 1,0 1,0 0,-7-3,3 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03T09:22:31.151"/>
    </inkml:context>
    <inkml:brush xml:id="br0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1497 693,'0'-35,"1"9,-1 1,-2-1,-3-20,3 38,1 1,-1 0,-1-1,1 1,-1 0,-1 0,1 0,-1 1,0-1,-1 1,1 0,-1 0,0 1,-6-6,-3-2,1-1,0 0,1-1,0-1,1-1,2 3,-1 0,-1 0,0 1,0 1,-1 0,-11-8,-7-2,-43-29,3 5,23 13,-6 1,37 24,-1 1,0 1,0 0,0 1,0 1,-10-1,-25-2,-30 0,36 5,0 1,-39 6,62-3,1 2,0 1,0 0,0 2,1 0,-17 9,10-4,-24 7,34-14,0 1,1 1,0 1,1 0,0 1,-10 7,-3 6,0 1,1 2,-22 25,45-43,0 0,0 1,1-1,0 1,0 0,1 0,0 0,0 0,1 1,0-1,1 1,-1 6,0 17,2 0,3 29,0-1,-3-6,-1-20,2 0,2 0,5 31,-4-48,-3-6,1 0,1-1,0 1,0-1,1 0,0 0,1-1,5 9,8 10,-1 1,2 7,-9-15,1-1,1 0,1-1,0 0,11 11,-13-19,-3-2,1 0,0 0,0-1,11 6,-9-6,0 1,-1 0,0 0,6 8,-9-9,0 0,1-1,0 0,0 0,0-1,1 0,0 0,5 1,28 12,2-2,17 3,-41-16,-1-1,1-1,-1 0,19-2,-17 0,0 1,0 1,0 0,4 3,10 2,0-2,1-1,0-1,0-2,-1-2,14-2,-29-1,0-1,-1 0,1-1,-1-1,-1-1,1-1,-1-1,-1 0,12-9,-20 11,1 0,-1 0,-1-1,1 0,-2-1,1 0,-1 0,-1-1,0 1,0-1,-1-1,-1 1,1-2,2-6,2 0,0 1,1 0,8-9,-10 15,0-1,0 0,-1 0,-1-1,0 1,-1-1,0-1,-1 1,1-11,-1-35,-3-1,-4-21,1-20,2 76,0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04T08:40:22.8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2048,'132'-1,"148"3,-253 1,0 1,0 2,0 0,0 2,0 2,25 6,50 12,76 11,-119-30,0-3,0-2,55-4,15-1,-53 2,2-4,-50-1,1-1,-1-2,25-8,14-4,-47 14,12-3,0 1,1 1,0 2,10 0,-12 2,0-1,19-5,-18 2,0 2,13 0,371 3,-197 3,-190-4,-1-1,0 0,2-3,0 0,1 2,14 0,438 3,-229 3,-232-1,0 1,0 2,12 2,-9-1,1-1,10 0,364-1,-204-5,1699 2,-1869-2,-1 0,0-2,7-2,-3 1,1 1,1 1,325 0,-184 5,381-2,-526-1,0-1,-1-1,1-1,0-1,-1-2,0-1,0-1,32-10,1 3,0 2,49-4,-38 12,-42 4,0-1,13-3,-5 0,0 1,8 2,4-1,17-8,-46 8,0 0,18 0,-8 1,0 0,-1-2,5-3,-11 3,139-36,-70 17,-48 14,30-12,-11 5,-50 15,0-1,0 0,0-1,-1-1,0 1,1-2,-2 0,8-4,8-8,-17 13,-1 0,-1 0,1-1,-1 0,3-4,-4 3,1 0,0 1,1-1,-1 1,1 1,1 0,-1 0,1 0,-1 1,1 0,8-1,8-5,-1-1,0-1,-1-1,0-1,20-17,-21 16,3-3,-16 11,-1 0,2 1,-1 1,0-1,1 1,5-1,11-3,11-3,0-3,27-14,-10 3,51-17,-60 26,-2 5,-35 10,-1 1,1-1,-1 0,0-1,0 0,0 0,6-4,46-35,-37 25,1 1,0 0,1 2,1 1,0 2,14-5,-28 11,-1 1,1-1,-1-1,0 0,0 0,0-1,-1-1,0 1,0-1,6-8,0 3,2 0,0 2,0 0,1 1,1 0,-1 2,10-3,-22 8,24-10,-1-2,-1 0,0-3,-2 0,25-21,-35 27,1 1,1 0,-1 2,2 0,3-1,-9 4,-3 1,-1 0,-1-1,1-1,-1 1,7-8,20-16,-14 16,14-12,0 0,29-30,-57 49,2 0,-1 1,8-5,-10 7,1 0,-1-1,0 0,0 0,0 0,-1-1,3-3,-4 5,-1-1,2 1,-1 0,0 0,1 0,0 1,0 0,0 0,4-2,53-20,-49 21,-1 0,0-1,1-1,-2 0,1-1,4-3,13-16,-23 20,1 0,-1 1,1-1,1 1,-1 0,1 1,7-4,-9 6,0 0,0-1,0 0,-1 0,1 0,-1-1,0 0,0 0,0 0,0-1,1-1,1-2,1 1,0 0,0 0,1 1,-1 0,1 1,6-3,-2 1,-1-1,0 0,8-7,-13 10,0 0,0 0,0 1,0 0,1 1,5-2,29-15,-16 3,1 2,0 1,27-9,-36 17,1 1,0 0,-1 1,1 1,1 1,15 0,629 2,-262 2,-319-4,-19 1,48 5,-90-1,-1 1,15 5,-2 0,49 14,-56-14,1-1,0-2,0-1,24 1,-25-5,3 0,0 2,22 4,6 4,-1 4,21 8,-58-17,0-1,1-1,-1-1,1-1,21 0,7 0,20 11,-51-9,1 0,-1-2,2 0,121 12,-69-6,41-1,-104-7,34 0,1 1,38 8,-5 0,1-2,0-5,13-3,-68 1,10 2,-2 1,1 1,10 4,10 1,143 21,-141-18,6 1,27 1,-54-8,0-1,15 0,-12-4,16 1,0 2,19 5,37 5,4 0,-42 2,-41-9,1-1,0-1,0-1,2-2,-16-2,16 1,1 0,-1 2,31 7,37 10,-28-7,-1 4,-48-11,-1 2,0 0,0 2,0 0,1 2,-9-3,16 9,1-1,0-2,17 6,2-3,-1 2,-1 2,21 15,-49-28,1 0,0-1,0-1,1-1,-1-1,22 2,-31-5,24 3,-1-2,29-1,-29-2,0 2,30 6,1 1,0-3,0-3,33-4,-58 1,-18 1,1 1,-1 1,11 4,-6-2,1-1,4-1,111 12,-41-3,-16-9,-57-3,0 1,0 2,15 3,-6 0,30 2,-31-5,36 8,-13 0,5-2,-4-1,1 3,150 22,-209-33,69 12,-41-6,0-1,26 0,-16-2,36 7,24 2,350-8,-255-6,-116 3,-2 0,16-4,-5-10,-60 7,0 2,19-1,-24 4,-1-1,1-2,21-6,186-30,-4-4,-195 40,-1 0,28 2,-27 1,0-1,23-5,219-38,-160 21,-66 12,14-6,-2 0,-31 13,1 0,-1 2,1 2,0 0,22 4,13-1,359-2,-395 2,1 2,-1 0,0 2,5 3,-3-1,112 26,-12-8,-64-8,1-4,32 1,-64-8,-1 0,22 9,30 7,78 23,-77-22,-56-13,1-2,-1-1,2-2,-1-1,13-1,-32-4,11 0,-1 1,1 1,19 4,-10 2,8 0,29 12,78 21,-19-6,-111-30,0-1,0 0,1-2,16 1,83-4,-44-1,421 1,-473 3,-1 0,0 1,12 5,-7-3,-1-1,7 0,-3-2,-18-3,1 2,-1 0,0 0,1 1,-1 1,0 0,0 1,-1 1,5 2,-7-2,1-1,-1 0,1 0,6 1,3-1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04T08:36:51.5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9030,'21'-1,"-1"-1,1 0,-1-2,16-4,-13 3,-11 3,-1-1,1 0,-1-1,1 0,-1 0,0-1,-1-1,8-4,21-16,-18 13,-2-1,0 0,10-11,-24 20,-1 0,0-1,0 1,0-1,-1 0,0 0,0-1,0 1,-1-1,0 1,-1-1,1 0,-1 1,0-6,1-16,-2 1,-1-1,-1-4,-1-17,2 17,0 6,1 0,3-24,-2 42,1 0,-1-1,1 1,1 1,0-1,0 0,1 1,-1-1,2 1,-1 0,2-1,47-57,-28 36,-1-1,-2-1,7-13,-10 10,2 0,1 2,2 0,1 2,1 0,2 2,22-17,-25 27,-17 13,0-1,0 0,-1 0,0-1,6-6,-5 3,-1 0,0 1,1 0,0 0,1 0,0 1,1 1,-1 0,1 0,4-2,18-5,1 1,1 2,0 1,4 1,-3 1,-1-2,0-2,0 0,0-3,127-80,-145 89,0 0,0 1,1 0,4 0,35-9,-32 4,0-1,-1 0,0-2,18-14,-20 13,2 0,-1 2,2 0,22-7,37-9,20-12,39-18,10 0,-61 21,75-18,-129 45,46-11,-64 18,0-1,-1-1,1-1,-1 0,0-2,-1 0,0 0,0-2,-1 0,0-1,14-13,-17 13,1 0,0 1,0 1,1 0,1 1,48-31,-35 18,1 0,-2-1,9-10,-24 21,-1 1,2 1,11-7,18-12,118-99,-146 117,1 0,0 0,1 2,0 0,0 0,1 2,0 0,17-2,0-2,23-10,23-15,-16 7,58-17,-116 43,54-16,7 2,-51 12,1-1,-1-1,0-1,-1 0,9-6,25-16,0-2,-49 30,27-18,-22 13,1 1,0 1,0-1,0 1,1 1,-1-1,1 1,0 0,-1 1,2 0,1 0,9-2,0-1,0-1,-1 0,0-1,0-1,4-3,35-15,-39 17,0 0,-1-1,5-4,-8 5,0 0,0 2,0-1,1 2,6-2,22-8,0-2,-2-2,0-2,30-22,-32 21,-29 18,0 0,0 1,0 0,1 1,10-2,-12 3,0 0,0 0,-1-1,1-1,-1 1,0-1,1-1,-2 1,2-2,44-35,2 2,2 2,4 2,189-111,-203 118,15-14,-5 2,-42 32,1 0,-1 0,14-3,-17 7,0-1,-1 0,0 0,0-1,-1 0,0-1,0 0,1-2,36-37,-21 19,1 1,19-13,-21 20,10-7,36-22,-61 42,-1 0,-1-1,0 0,5-5,-4 3,0 1,0 0,10-5,16-11,-1-1,-1-2,16-18,-36 34,0 1,14-8,-17 12,0-1,-1 1,0-2,0 1,-1-1,0-1,3-3,0-3,-2 1,2 0,-1 1,1 0,1 1,0 1,5-3,-6 6,-6 5,0-1,0 1,0-1,0 0,-1 0,1-1,-1 1,0-1,0 0,-1 0,0 0,0 0,0-1,0 1,-1-1,0-3,1 0,0 1,1 0,0 0,0 0,0 0,1 0,0 1,1 0,0 0,0 0,0 1,3-2,55-58,-26 26,101-83,-124 110,0 0,2 1,16-10,-18 13,-1 0,0-2,-1 1,0-1,9-12,-15 16,0-1,0 1,0 0,1 1,0 0,1 0,-1 1,1 0,0 0,1 1,-1 0,3 0,-3 1,0-1,0 0,0-1,-1 0,1 0,-1-1,-1 0,3-2,16-16,15-19,3-2,-33 33,0-1,0 0,-2-1,1 0,-2 0,1-3,15-24,-12 26,0 0,1 1,1 1,0 0,1 0,0 2,0 0,11-5,2-3,-1-1,2-2,67-56,-54 46,-1-2,13-17,-43 39,-2 0,1-1,2-7,19-24,48-45,-37 44,2-8,-24 31,1 0,1 2,1 0,0 1,6-2,20-16,-23 16,-7 5,1 0,0 2,1 0,1 1,2 0,65-35,-11 5,-38 22,-2-2,-1-2,0-2,28-19,-42 28,-1 0,0-2,10-13,-11 12,0 1,2 0,7-4,-20 17,0 0,-1-1,0 0,-1-1,1 1,-2-2,1 1,-1-1,3-7,2-3,2 1,0 0,1 0,8-7,-6 7,-1 0,-1-2,11-19,16-22,35-34,-27 34,30-49,-68 95,0 2,0-1,2 2,0-1,0 2,2-1,19-17,34-28,-25 22,16-19,-47 40,0-1,7-12,-11 16,0 0,0 0,1 1,0 0,1 0,1 1,58-47,48-50,-113 103,0 0,0 0,1 1,-1-1,1 1,0 1,2-2,-2 2,0-1,0 0,0-1,0 0,0 1,-1-2,43-32,1 2,1 2,49-23,-22 12,-59 34,-9 5,0 0,0-1,0 0,0-1,-1 0,1-1,12-11,0 2,1 1,0 0,2 2,23-11,42-27,0-3,26-9,-99 57,1 0,0 1,16-4,32-10,-40 10,61-24,-2-3,3-6,-25 11,-32 18,-1-1,21-16,-42 26,1 0,0 1,1 0,-1 0,1 0,7 0,-5 0,-1 1,0-1,0-1,3-2,15-10,-7 4,1 0,0 2,0 0,1 1,1 2,5-1,279-67,-260 64,-25 6,0 0,0 2,1 0,20 1,-3 0,1-1,8-3,-7 1,-1 1,7 2,695 4,-707-2,-1-3,24-5,-16 2,20 1,310 3,-194 5,-153-3,0-2,0-1,2-1,1-1,-1 2,15 0,183 4,-103 1,-91 0,-1 2,23 6,22 2,-55-8,0 2,-1 1,0 1,-1 0,3 3,33 10,-19-6,1-3,0-1,1-2,0-1,1-3,30 0,-51-4,1 0,-1 2,1 0,-1 1,0 1,0 1,0 1,0 0,-1 2,7 3,-1 2,-3-2,-1 0,0 2,-1 0,17 14,3 8,33 20,41 18,-89-60,0-2,1-1,21 6,-22-8,-1 1,0 0,-1 2,13 8,-1 2,1-2,0-1,1-2,1-2,21 5,-35-14,0-2,-1 0,1-1,0-2,5 0,-2-1,-1 2,1 1,25 5,28 8,-29-6,21 7,8 7,-9-1,1-4,31 3,-58-17,-28-3,1 1,-1 1,9 2,7 3,1-2,13 0,14 2,44 7,-39-6,-1 2,0 3,30 13,-60-17,0-2,0-2,1 0,3-3,15 4,1 0,91 13,-132-17,22 3,-1 2,0 2,25 10,31 10,-54-18,0 2,9 4,-20-6,1-1,0-1,1-2,-1-1,23 2,-32-4,1 1,-1 0,0 2,-1-1,0 2,14 9,4 2,35 22,-45-25,1-2,20 9,198 73,-187-77,37 8,28-8,-29-2,63 17,-114-26,0-1,7-2,33 6,-34-6,43 1,-44-4,1 1,0 3,150 38,15 3,-162-36,-34-7,0-1,17 1,40 9,-50-9,0 0,6-1,13 0,1 3,-1 2,30 10,-50-14,0 0,1-2,0-1,-1-1,14-1,-7-1,0 3,-1 0,4 2,-6 3,-1 0,8 4,44 12,18 0,56 10,22 6,11 2,-48-13,-59-11,12-1,48 8,-100-16,-1 2,0 2,22 10,23 7,9-1,-10-5,52 26,-111-38,0 0,-2 2,1 1,17 15,-20-14,0-1,1-1,1 0,0-2,1-1,4 1,34 8,0-3,2-2,0-3,0-3,7-2,13 4,-37-3,18-2,-40-3,0 1,20 6,31 3,-41-8,25 7,-31-5,0-1,0-2,8 0,22 0,26 7,-26-3,26-1,-51-4,1 2,15 4,-15-2,0-2,15 0,17-4,-34-1,0 2,-1 1,1 1,8 3,0 0,0-1,1-2,28-2,26 2,-4 10,-58-8,0-1,12 0,6-1,35 8,-40-4,1-3,10 0,314-6,-349 1,0-1,0-1,18-5,-3 1,-14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04T08:43:38.0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24,'47'1,"0"3,44 8,-29-5,0-3,0-2,2-3,0 0,0 3,44 7,-48-1,1-2,34-3,-71-1,0 0,0 2,0 1,12 4,1 1,110 15,-72-13,7 4,174 40,-193-45,0-4,1-2,6-3,292-3,-339 2,0 2,-1 0,23 7,8 1,1 1,-36-7,1-1,0 0,14-1,3 0,30 7,-29-4,30 1,14-6,-54-3,0 3,0 0,0 1,-1 2,4 1,8 2,0-2,0-1,0-2,0-2,15-2,5 0,40 6,-77-1,0 1,-1 1,1 0,3 3,0 0,1-1,10 1,87 18,-81-15,1-2,-1-2,2-2,8-1,673-4,-322-1,-4 1,-364-2,0-1,22-6,-15 3,22-1,334 5,-205 4,-180-2,5 0,0 0,1-1,-1-1,0 0,12-4,-5 0,-1 1,1 1,0 2,10-1,97 4,-54 1,-58-2,30 1,0-3,1-1,-1-3,0-1,0 0,0 2,0 2,0 2,22 4,21-1,-27-1,-8 0,31-4,-22-10,-48 9,0 0,-1 2,2-1,128 3,-100 2,-1-2,1-3,0-1,-1-2,44-7,-62 10,-1-1,1-1,-1-1,0-1,-1-2,108-32,-62 15,33-4,0-1,-80 21,0-1,-1-1,0-1,5-5,38-20,-36 22,2 1,0 1,16-3,-31 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04T08:45:53.24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620 3962,'-1'-33,"-1"1,-1 0,-2 0,-1 1,-10-28,10 34,0-1,2 0,1 0,0-15,4-105,1 85,-2 0,-4 0,0 32,-3 1,0 0,-1 0,-5-6,7 16,-6-15,7 21,0-1,1 0,0 0,1 0,0-4,-25-162,17 111,4 31,2 0,-1-27,6-288,1 155,-2 173,-1 0,-2 1,-3-13,2 8,0-1,2-3,0 9,0-1,-2 2,0-1,-1 0,-3-2,-45-108,49 121,-9-19,8 19,0 1,1-1,1 0,0-1,0 1,1-1,1-2,-11-75,6 47,-2-42,10 21,0 42,-1 0,-1 0,-1 0,-1 1,-4-19,2 18,1-1,1 0,0 0,2-9,-2-17,-1 21,-2 1,-1-1,-1 1,-1 1,-5-10,-2-4,-5-15,10 29,1 0,1-1,2 0,-2-14,-5-27,8 45,1 0,2-1,0-6,0 9,0 0,0 0,-2 1,0-2,1 0,-1-17,4 19,1 10,0 0,-1 0,-1 0,-1-5,-3-3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FF539B-397C-426B-AE0F-1303352A8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0F28EE-CD88-4AAF-A126-909EC50F6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CFC6E-1E25-4A09-8990-97B2030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8B2DA0-A850-40BF-BD90-29F27D68D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C87134-1C58-42D5-BAD9-14AE7F0C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6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3F41D-DAB7-4B72-8B4D-C1B7ED8C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5AE4F0-C3A5-4A0C-AC1E-8B4FCE0D9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32A181-F1AC-4A4F-ADF3-FB45EC2E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0501E9-BF51-4096-BA7C-AAD16346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5CDA93-CC88-45D7-B877-3E9A932F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6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DE23FB-057F-4E69-AF4C-8825C38E9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0B760F-CB68-4454-AF07-3558EA0BB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7EC2F4-44FF-4E30-BF60-999CBDF3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E18605-752D-453F-91E0-921269C3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F73031-AABD-4A81-BCEB-E0D158B4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CD319-8F19-4EF7-B7CC-720B9B43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8F6575-CBD8-4FED-92E8-718D2B4BE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039CA-D90B-4DFE-9020-22A760E8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8FAFE-1757-4C33-8A14-AFB27722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7CDDBE-E044-40A0-9850-E1ED73CA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7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96EBA-B59F-4273-8267-8A57E85C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1B23EC-74B8-47E3-9236-D773F4C19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EDA6B-9B2B-4097-923E-361A975D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014E44-910C-4964-A284-72B1FE0A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F17101-2BBC-4ADD-A418-3DC47686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59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70B1C-7445-48E1-A704-207454FC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ECE8C1-D927-45D4-864F-C156437C9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4FEAEB-0C5C-49D3-ACC3-B3966D551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0F03C6-E9E4-4CBE-B3BB-11734D0A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4F6C49-C9F4-490A-AA35-711176C82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63CD3B-086D-4A64-8984-2F4A6260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3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932481-7504-4689-9E1A-32B37DF3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96A4CB-FBED-4E28-969E-38CA1D64E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412692-DD47-4695-A4FA-698E2EF08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BCD574-5199-4371-84EF-F5F9F86E52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83210C-7B4A-481D-B3A1-98BA1AF0D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F71F0E6-C4B1-439C-8F76-D37F96D8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F43CF0-0BA0-4D75-8DEB-DCEEBB3D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219158-478D-41FF-A4B0-F74EB3F0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3AADCD-09A3-4862-B5C8-E162B04E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811F7E-D1A6-41AF-9912-3B38B5D8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D7609B-B7D1-471A-8A9E-24895C6A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FAE021-4395-4758-B65F-F3ADAB78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1B1D888-1514-495C-A333-885C375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290947-8F55-44DD-992F-FF9E230B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8268CC-B71E-457D-BD64-A5794D96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8665E1-E45B-42F5-A160-BDCBCC8B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D24A2-08CE-4AAB-AF1D-FD2215CBB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5DF60C-B621-4C93-BF4F-6867FA305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6047FE-A97E-42E9-8DA0-D563B673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B4E2C1-8F43-44E6-B6CF-788D17E02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EA8DA9-0F96-4CBC-834C-4E885D12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E1D50-6C1F-4EC5-8D5F-F362D518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D5E1BE-8113-4FAB-A0F1-C50DC390F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A776DA-EF9A-4CF5-9DC9-CC2F58E6F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EC1989-3BF3-474F-B840-4D35512F4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7C50D5-C4C6-45BD-9610-676892C0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5FE2B-5BD3-4473-9A2A-FFB4C386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9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D3C7A9-6C8D-4043-B759-7C7E5AD1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B75AF3-AE07-4C95-BEBC-6DBE5E9BB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BFBE1F-AB0B-442A-89AC-E1EE6876A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557ED-611F-465F-AE50-6FA22945322A}" type="datetimeFigureOut">
              <a:rPr lang="en-US" smtClean="0"/>
              <a:t>03-Feb-20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BD175-1AF9-47F0-A2B9-F13D5A7CD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E08648-0B84-410C-BE76-BD75AB3B1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2ACD8-2365-4F5E-8FF4-8859ED269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customXml" Target="../ink/ink8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customXml" Target="../ink/ink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11F869-F3A1-47E8-A6F7-3775B5838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480" y="1016001"/>
            <a:ext cx="11369040" cy="1940560"/>
          </a:xfrm>
        </p:spPr>
        <p:txBody>
          <a:bodyPr>
            <a:normAutofit/>
          </a:bodyPr>
          <a:lstStyle/>
          <a:p>
            <a:r>
              <a:rPr lang="en-US" sz="5400" b="1" dirty="0"/>
              <a:t>Speed Limit bylaw hearing  3 Feb 2020</a:t>
            </a:r>
            <a:br>
              <a:rPr lang="en-US" sz="5400" b="1" dirty="0"/>
            </a:br>
            <a:r>
              <a:rPr lang="en-US" sz="5400" b="1" dirty="0"/>
              <a:t>Waikato District Council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3E4E125-3E5D-4D75-A93A-1E0C4C6AF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3647440"/>
            <a:ext cx="11369040" cy="1513840"/>
          </a:xfrm>
        </p:spPr>
        <p:txBody>
          <a:bodyPr>
            <a:normAutofit/>
          </a:bodyPr>
          <a:lstStyle/>
          <a:p>
            <a:r>
              <a:rPr lang="en-US" sz="3200" dirty="0"/>
              <a:t>Submission regarding  </a:t>
            </a:r>
            <a:r>
              <a:rPr lang="en-US" sz="3200" dirty="0" err="1"/>
              <a:t>Rotokauri</a:t>
            </a:r>
            <a:r>
              <a:rPr lang="en-US" sz="3200" dirty="0"/>
              <a:t> Rd, </a:t>
            </a:r>
            <a:r>
              <a:rPr lang="en-US" sz="3200" dirty="0" err="1"/>
              <a:t>Laxon</a:t>
            </a:r>
            <a:r>
              <a:rPr lang="en-US" sz="3200" dirty="0"/>
              <a:t> Rd, Duck Rd</a:t>
            </a:r>
          </a:p>
          <a:p>
            <a:r>
              <a:rPr lang="en-US" sz="3200" dirty="0"/>
              <a:t>Steve Griffiths</a:t>
            </a:r>
          </a:p>
        </p:txBody>
      </p:sp>
    </p:spTree>
    <p:extLst>
      <p:ext uri="{BB962C8B-B14F-4D97-AF65-F5344CB8AC3E}">
        <p14:creationId xmlns:p14="http://schemas.microsoft.com/office/powerpoint/2010/main" val="1391830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7D5197F-94E2-4BB7-88CF-8313E3F3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173"/>
            <a:ext cx="10515600" cy="1325563"/>
          </a:xfrm>
        </p:spPr>
        <p:txBody>
          <a:bodyPr/>
          <a:lstStyle/>
          <a:p>
            <a:r>
              <a:rPr lang="en-US" b="1" dirty="0" err="1"/>
              <a:t>Rotokauri</a:t>
            </a:r>
            <a:r>
              <a:rPr lang="en-US" b="1" dirty="0"/>
              <a:t> Rd, Duck Rd, </a:t>
            </a:r>
            <a:r>
              <a:rPr lang="en-US" b="1" dirty="0" err="1"/>
              <a:t>Laxon</a:t>
            </a:r>
            <a:r>
              <a:rPr lang="en-US" b="1" dirty="0"/>
              <a:t> Rd Speed Limits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58220ABE-68CA-4BAE-8F79-1A4877F98487}"/>
              </a:ext>
            </a:extLst>
          </p:cNvPr>
          <p:cNvSpPr txBox="1">
            <a:spLocks/>
          </p:cNvSpPr>
          <p:nvPr/>
        </p:nvSpPr>
        <p:spPr>
          <a:xfrm>
            <a:off x="838200" y="1464490"/>
            <a:ext cx="10812007" cy="5156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 err="1"/>
              <a:t>Rotokauri</a:t>
            </a:r>
            <a:r>
              <a:rPr lang="en-US" dirty="0"/>
              <a:t> / </a:t>
            </a:r>
            <a:r>
              <a:rPr lang="en-US" dirty="0" err="1"/>
              <a:t>Laxon</a:t>
            </a:r>
            <a:r>
              <a:rPr lang="en-US" dirty="0"/>
              <a:t> / Duck </a:t>
            </a:r>
            <a:r>
              <a:rPr lang="en-US" dirty="0" err="1"/>
              <a:t>Rds</a:t>
            </a:r>
            <a:r>
              <a:rPr lang="en-US" dirty="0"/>
              <a:t> are becoming an alternative route from Raglan, </a:t>
            </a:r>
            <a:r>
              <a:rPr lang="en-US" dirty="0" err="1"/>
              <a:t>Whatawhata</a:t>
            </a:r>
            <a:r>
              <a:rPr lang="en-US" dirty="0"/>
              <a:t> and </a:t>
            </a:r>
            <a:r>
              <a:rPr lang="en-US" dirty="0" err="1"/>
              <a:t>TeKowhai</a:t>
            </a:r>
            <a:r>
              <a:rPr lang="en-US" dirty="0"/>
              <a:t> </a:t>
            </a:r>
          </a:p>
          <a:p>
            <a:pPr marL="342900" indent="-342900"/>
            <a:r>
              <a:rPr lang="en-US" dirty="0" err="1"/>
              <a:t>Rotokauri</a:t>
            </a:r>
            <a:r>
              <a:rPr lang="en-US" dirty="0"/>
              <a:t> / </a:t>
            </a:r>
            <a:r>
              <a:rPr lang="en-US" dirty="0" err="1"/>
              <a:t>Laxon</a:t>
            </a:r>
            <a:r>
              <a:rPr lang="en-US" dirty="0"/>
              <a:t> </a:t>
            </a:r>
            <a:r>
              <a:rPr lang="en-US" dirty="0" err="1"/>
              <a:t>Rds</a:t>
            </a:r>
            <a:r>
              <a:rPr lang="en-US" dirty="0"/>
              <a:t> are being used as a Truck Haulage route due to increased development</a:t>
            </a:r>
          </a:p>
          <a:p>
            <a:pPr marL="342900" indent="-342900"/>
            <a:r>
              <a:rPr lang="en-US" dirty="0" err="1"/>
              <a:t>Laxon</a:t>
            </a:r>
            <a:r>
              <a:rPr lang="en-US" dirty="0"/>
              <a:t> Rd is deteriorating, becoming uneven &amp; developing pot holes </a:t>
            </a:r>
            <a:r>
              <a:rPr lang="en-US" dirty="0" err="1"/>
              <a:t>etc</a:t>
            </a:r>
            <a:r>
              <a:rPr lang="en-US" dirty="0"/>
              <a:t> with a number of complaints to council.   </a:t>
            </a:r>
          </a:p>
          <a:p>
            <a:pPr marL="342900" indent="-342900"/>
            <a:r>
              <a:rPr lang="en-US" dirty="0" err="1"/>
              <a:t>Rotokauri</a:t>
            </a:r>
            <a:r>
              <a:rPr lang="en-US" dirty="0"/>
              <a:t> / </a:t>
            </a:r>
            <a:r>
              <a:rPr lang="en-US" dirty="0" err="1"/>
              <a:t>Laxon</a:t>
            </a:r>
            <a:r>
              <a:rPr lang="en-US" dirty="0"/>
              <a:t> / Duck roads is considered a residential / lifestyle rural road which is narrow with no shoulder / verge areas and is not even close to the standard of an alternative route.</a:t>
            </a:r>
          </a:p>
          <a:p>
            <a:pPr marL="342900" indent="-342900"/>
            <a:r>
              <a:rPr lang="en-US" dirty="0"/>
              <a:t>There are four yellow recommended speed signs along </a:t>
            </a:r>
            <a:r>
              <a:rPr lang="en-US" dirty="0" err="1"/>
              <a:t>Laxon</a:t>
            </a:r>
            <a:r>
              <a:rPr lang="en-US" dirty="0"/>
              <a:t> due to tight corners i.e. 65 KM, 65 KM, 45 KM, 75 KM</a:t>
            </a:r>
          </a:p>
        </p:txBody>
      </p:sp>
    </p:spTree>
    <p:extLst>
      <p:ext uri="{BB962C8B-B14F-4D97-AF65-F5344CB8AC3E}">
        <p14:creationId xmlns:p14="http://schemas.microsoft.com/office/powerpoint/2010/main" val="321131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F8CE7F-5AB6-4525-8A5C-2B139254D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8" y="1381760"/>
            <a:ext cx="12081296" cy="45121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F563AF04-0CAE-415A-8951-7F21762F002F}"/>
                  </a:ext>
                </a:extLst>
              </p14:cNvPr>
              <p14:cNvContentPartPr/>
              <p14:nvPr/>
            </p14:nvContentPartPr>
            <p14:xfrm>
              <a:off x="814743" y="2622068"/>
              <a:ext cx="9610920" cy="787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63AF04-0CAE-415A-8951-7F21762F00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1103" y="2514428"/>
                <a:ext cx="9718560" cy="100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23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C47A7D-E629-407F-BFAB-66534AC1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0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EF587F-584C-4851-8FE6-D2285776B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3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340A8C-8218-4F73-8F67-2104FAD9B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5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23E36F-8921-4445-8096-773FD65C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6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6926AD-B5E1-4A54-8760-76FBB396D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0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70E01-BA2F-47BF-AADA-C36B16408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6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3499A3-B7CE-486F-AF86-4A93DD8EA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1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822BB2-47C6-46B5-84D4-979554043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4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7D5197F-94E2-4BB7-88CF-8313E3F3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Rotokauri</a:t>
            </a:r>
            <a:r>
              <a:rPr lang="en-US" b="1" dirty="0"/>
              <a:t> Rd, Duck Rd, </a:t>
            </a:r>
            <a:r>
              <a:rPr lang="en-US" b="1" dirty="0" err="1"/>
              <a:t>Laxon</a:t>
            </a:r>
            <a:r>
              <a:rPr lang="en-US" b="1" dirty="0"/>
              <a:t> Rd Speed Limits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58220ABE-68CA-4BAE-8F79-1A4877F98487}"/>
              </a:ext>
            </a:extLst>
          </p:cNvPr>
          <p:cNvSpPr txBox="1">
            <a:spLocks/>
          </p:cNvSpPr>
          <p:nvPr/>
        </p:nvSpPr>
        <p:spPr>
          <a:xfrm>
            <a:off x="838200" y="2049532"/>
            <a:ext cx="10812007" cy="5156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/>
              <a:t>Overall the community supports the proposed reduction of speed limit changes from 100 KM/hr. </a:t>
            </a:r>
          </a:p>
          <a:p>
            <a:pPr marL="342900" indent="-342900"/>
            <a:r>
              <a:rPr lang="en-US" dirty="0"/>
              <a:t>Highlight today - </a:t>
            </a:r>
            <a:r>
              <a:rPr lang="en-US" dirty="0" err="1"/>
              <a:t>Rotokauri</a:t>
            </a:r>
            <a:r>
              <a:rPr lang="en-US" dirty="0"/>
              <a:t> Rd from the 70 KM zone west of the </a:t>
            </a:r>
            <a:r>
              <a:rPr lang="en-US" dirty="0" err="1"/>
              <a:t>Rotokauri</a:t>
            </a:r>
            <a:r>
              <a:rPr lang="en-US" dirty="0"/>
              <a:t> School through to Duck Rd intersection, through to </a:t>
            </a:r>
            <a:r>
              <a:rPr lang="en-US" dirty="0" err="1"/>
              <a:t>Laxon</a:t>
            </a:r>
            <a:r>
              <a:rPr lang="en-US" dirty="0"/>
              <a:t> Rd.</a:t>
            </a:r>
          </a:p>
          <a:p>
            <a:pPr marL="342900" indent="-342900"/>
            <a:r>
              <a:rPr lang="en-US" dirty="0"/>
              <a:t>As part of the submission last year I canvased a most of the residence along </a:t>
            </a:r>
            <a:r>
              <a:rPr lang="en-US" dirty="0" err="1"/>
              <a:t>Rotokauri</a:t>
            </a:r>
            <a:r>
              <a:rPr lang="en-US" dirty="0"/>
              <a:t>, </a:t>
            </a:r>
            <a:r>
              <a:rPr lang="en-US" dirty="0" err="1"/>
              <a:t>Laxon</a:t>
            </a:r>
            <a:r>
              <a:rPr lang="en-US" dirty="0"/>
              <a:t> and Duck Roads (south)who have signed a Petition to Waikato District Council to lower the speed limit to 70 / 80 KM.</a:t>
            </a:r>
          </a:p>
          <a:p>
            <a:pPr marL="342900" indent="-342900"/>
            <a:r>
              <a:rPr lang="en-US" dirty="0"/>
              <a:t>The overwhelming majority of petition suggest 70 KM/</a:t>
            </a:r>
            <a:r>
              <a:rPr lang="en-US" dirty="0" err="1"/>
              <a:t>hr</a:t>
            </a:r>
            <a:r>
              <a:rPr lang="en-US" dirty="0"/>
              <a:t> for very good reasons…..</a:t>
            </a:r>
          </a:p>
        </p:txBody>
      </p:sp>
    </p:spTree>
    <p:extLst>
      <p:ext uri="{BB962C8B-B14F-4D97-AF65-F5344CB8AC3E}">
        <p14:creationId xmlns:p14="http://schemas.microsoft.com/office/powerpoint/2010/main" val="2649418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F245AC-5C59-468E-9760-E22BA16BF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83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451A4B-66EA-4851-A1D4-E6E7D89B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6" y="725557"/>
            <a:ext cx="11707208" cy="52759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133E5332-27CD-474D-8F1C-D9113DB800AC}"/>
                  </a:ext>
                </a:extLst>
              </p14:cNvPr>
              <p14:cNvContentPartPr/>
              <p14:nvPr/>
            </p14:nvContentPartPr>
            <p14:xfrm>
              <a:off x="2047383" y="1182068"/>
              <a:ext cx="9830520" cy="325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3E5332-27CD-474D-8F1C-D9113DB800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3383" y="1074428"/>
                <a:ext cx="9938160" cy="346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1141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7B9CB5-AC79-456B-923B-FB1969793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5EA85-58BA-404B-B06D-7840326F5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4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7102E3-3F79-406E-A867-F3AE26CCF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40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F9F49D-4E78-473A-98F3-E035110E4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99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00A6E8-B9F1-45B3-8BB9-4CB9EB84C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4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6CE9D-9D32-457E-9F08-71C1B6623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9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698B96-5B57-4200-8D44-116EB21E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" y="904665"/>
            <a:ext cx="11907079" cy="43274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79676C48-D4A1-429B-98DA-DDEBFC0EC1E2}"/>
                  </a:ext>
                </a:extLst>
              </p14:cNvPr>
              <p14:cNvContentPartPr/>
              <p14:nvPr/>
            </p14:nvContentPartPr>
            <p14:xfrm>
              <a:off x="794583" y="2565188"/>
              <a:ext cx="3281040" cy="168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676C48-D4A1-429B-98DA-DDEBFC0EC1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943" y="2457548"/>
                <a:ext cx="338868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E221D6C4-0EE4-4113-AB16-BBE80F06F778}"/>
                  </a:ext>
                </a:extLst>
              </p14:cNvPr>
              <p14:cNvContentPartPr/>
              <p14:nvPr/>
            </p14:nvContentPartPr>
            <p14:xfrm>
              <a:off x="2201823" y="1048508"/>
              <a:ext cx="223200" cy="1426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221D6C4-0EE4-4113-AB16-BBE80F06F7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1823" y="868868"/>
                <a:ext cx="402840" cy="178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3577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A189A8-F2B7-466F-9FEA-25379E286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0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EE7364-3431-4B6C-9490-B92AC3F1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65" y="0"/>
            <a:ext cx="10197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56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ACED8-F751-475C-B25B-CAD498344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B9FD039B-BE62-43B1-98A8-9D00B4D2A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9862" y="6575886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7EB509-F2A8-4C6D-A599-1D4E756DB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19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7D5197F-94E2-4BB7-88CF-8313E3F3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Recommendations………….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58220ABE-68CA-4BAE-8F79-1A4877F9848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812007" cy="5156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/>
              <a:t>Extend the 70 KM/</a:t>
            </a:r>
            <a:r>
              <a:rPr lang="en-US" dirty="0" err="1"/>
              <a:t>hr</a:t>
            </a:r>
            <a:r>
              <a:rPr lang="en-US" dirty="0"/>
              <a:t> speed zone from </a:t>
            </a:r>
            <a:r>
              <a:rPr lang="en-US" dirty="0" err="1"/>
              <a:t>Rotokauri</a:t>
            </a:r>
            <a:r>
              <a:rPr lang="en-US" dirty="0"/>
              <a:t> Rd, past Duck Rd intersection, possibly past Lindsay Rd</a:t>
            </a:r>
          </a:p>
          <a:p>
            <a:pPr marL="342900" indent="-342900"/>
            <a:r>
              <a:rPr lang="en-US" dirty="0"/>
              <a:t>Review the speed limit past Lindsay Rd to 70 / 80 KM bearing in mind the local community overwhelmingly prefer 70 KM speed limit (refer to Petition from local residence) </a:t>
            </a:r>
          </a:p>
          <a:p>
            <a:pPr marL="342900" indent="-342900"/>
            <a:r>
              <a:rPr lang="en-US" dirty="0"/>
              <a:t>Extend the 70 KM/</a:t>
            </a:r>
            <a:r>
              <a:rPr lang="en-US" dirty="0" err="1"/>
              <a:t>hr</a:t>
            </a:r>
            <a:r>
              <a:rPr lang="en-US" dirty="0"/>
              <a:t> speed zone south end of Duck road past Dromara Rd.</a:t>
            </a:r>
          </a:p>
          <a:p>
            <a:pPr marL="342900" indent="-342900"/>
            <a:r>
              <a:rPr lang="en-US" dirty="0"/>
              <a:t>Provide a RH turning lane from State Highway 39 to </a:t>
            </a:r>
            <a:r>
              <a:rPr lang="en-US" dirty="0" err="1"/>
              <a:t>Laxon</a:t>
            </a:r>
            <a:r>
              <a:rPr lang="en-US" dirty="0"/>
              <a:t> Road.</a:t>
            </a:r>
          </a:p>
          <a:p>
            <a:pPr marL="342900" indent="-342900"/>
            <a:r>
              <a:rPr lang="en-US" dirty="0"/>
              <a:t>Consider extending a footpath from </a:t>
            </a:r>
            <a:r>
              <a:rPr lang="en-US" dirty="0" err="1"/>
              <a:t>Rotokauri</a:t>
            </a:r>
            <a:r>
              <a:rPr lang="en-US" dirty="0"/>
              <a:t> Rd to Duck Rd for foot traffic to the school and Lake reserve.</a:t>
            </a:r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3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86CD0D-5C2A-4645-97DC-4E6E98E88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98" y="0"/>
            <a:ext cx="1032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52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6CE3CB-E773-4971-90B2-31FEEB8A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69" y="0"/>
            <a:ext cx="10392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0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7D5197F-94E2-4BB7-88CF-8313E3F3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356"/>
            <a:ext cx="10515600" cy="1325563"/>
          </a:xfrm>
        </p:spPr>
        <p:txBody>
          <a:bodyPr/>
          <a:lstStyle/>
          <a:p>
            <a:r>
              <a:rPr lang="en-US" b="1" dirty="0"/>
              <a:t>Community Feedback…..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58220ABE-68CA-4BAE-8F79-1A4877F98487}"/>
              </a:ext>
            </a:extLst>
          </p:cNvPr>
          <p:cNvSpPr txBox="1">
            <a:spLocks/>
          </p:cNvSpPr>
          <p:nvPr/>
        </p:nvSpPr>
        <p:spPr>
          <a:xfrm>
            <a:off x="944216" y="1294159"/>
            <a:ext cx="10821064" cy="52954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/>
              <a:t>It is impossible to drive safely above 80 KM on these roads, the majority of submissions suggest 70 KM/</a:t>
            </a:r>
            <a:r>
              <a:rPr lang="en-US" dirty="0" err="1"/>
              <a:t>hr</a:t>
            </a:r>
            <a:r>
              <a:rPr lang="en-US" dirty="0"/>
              <a:t>….why ?</a:t>
            </a:r>
          </a:p>
          <a:p>
            <a:pPr marL="342900" indent="-342900"/>
            <a:r>
              <a:rPr lang="en-US" dirty="0"/>
              <a:t>High concern for residence with both the Duck Rd and SH 39 intersection</a:t>
            </a:r>
          </a:p>
          <a:p>
            <a:pPr marL="342900" indent="-342900"/>
            <a:r>
              <a:rPr lang="en-US" dirty="0"/>
              <a:t>Locals have noticed more heavy vehicle - truck movements, not enough room. Road is not wide enough.</a:t>
            </a:r>
          </a:p>
          <a:p>
            <a:pPr marL="342900" indent="-342900"/>
            <a:r>
              <a:rPr lang="en-US" dirty="0"/>
              <a:t>Locals have noticed more aggressive </a:t>
            </a:r>
            <a:r>
              <a:rPr lang="en-US" dirty="0" err="1"/>
              <a:t>behaviour</a:t>
            </a:r>
            <a:r>
              <a:rPr lang="en-US" dirty="0"/>
              <a:t> (tailgating) when turning into driveways. </a:t>
            </a:r>
          </a:p>
          <a:p>
            <a:pPr marL="342900" indent="-342900"/>
            <a:r>
              <a:rPr lang="en-US" dirty="0"/>
              <a:t>Not enough space for foot traffic. A few close calls with teenage walkers waiting for bus.</a:t>
            </a:r>
          </a:p>
          <a:p>
            <a:pPr marL="342900" indent="-342900"/>
            <a:r>
              <a:rPr lang="en-US" dirty="0"/>
              <a:t>Many incidents have not been reported with cars leaving the road and having to be pulled out of ditches and paddocks. </a:t>
            </a:r>
          </a:p>
        </p:txBody>
      </p:sp>
    </p:spTree>
    <p:extLst>
      <p:ext uri="{BB962C8B-B14F-4D97-AF65-F5344CB8AC3E}">
        <p14:creationId xmlns:p14="http://schemas.microsoft.com/office/powerpoint/2010/main" val="90234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55B9F0-E739-465C-B09A-0D7653CA1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5" y="40002"/>
            <a:ext cx="9384588" cy="68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2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55B9F0-E739-465C-B09A-0D7653CA1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40" y="653615"/>
            <a:ext cx="7711440" cy="56024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371DE45A-2AB1-4D06-BC7E-F8F0890D2E65}"/>
                  </a:ext>
                </a:extLst>
              </p14:cNvPr>
              <p14:cNvContentPartPr/>
              <p14:nvPr/>
            </p14:nvContentPartPr>
            <p14:xfrm>
              <a:off x="3538143" y="935468"/>
              <a:ext cx="3871440" cy="5107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71DE45A-2AB1-4D06-BC7E-F8F0890D2E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2503" y="899828"/>
                <a:ext cx="3943080" cy="51789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18D7EA-8B11-4BB2-8043-6FF6772BA2A1}"/>
              </a:ext>
            </a:extLst>
          </p:cNvPr>
          <p:cNvSpPr txBox="1"/>
          <p:nvPr/>
        </p:nvSpPr>
        <p:spPr>
          <a:xfrm>
            <a:off x="5088835" y="3429000"/>
            <a:ext cx="100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Duck 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A37888-778B-49E0-B85C-505475FA3918}"/>
              </a:ext>
            </a:extLst>
          </p:cNvPr>
          <p:cNvSpPr txBox="1"/>
          <p:nvPr/>
        </p:nvSpPr>
        <p:spPr>
          <a:xfrm>
            <a:off x="5019261" y="4850296"/>
            <a:ext cx="107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Laxon</a:t>
            </a:r>
            <a:r>
              <a:rPr lang="en-US" dirty="0"/>
              <a:t> 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076C97-32D1-4BAF-A036-CDED91E360C6}"/>
              </a:ext>
            </a:extLst>
          </p:cNvPr>
          <p:cNvSpPr txBox="1"/>
          <p:nvPr/>
        </p:nvSpPr>
        <p:spPr>
          <a:xfrm>
            <a:off x="7325816" y="4845751"/>
            <a:ext cx="148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Rotokauri</a:t>
            </a:r>
            <a:r>
              <a:rPr lang="en-US" dirty="0"/>
              <a:t> Rd</a:t>
            </a:r>
          </a:p>
        </p:txBody>
      </p:sp>
    </p:spTree>
    <p:extLst>
      <p:ext uri="{BB962C8B-B14F-4D97-AF65-F5344CB8AC3E}">
        <p14:creationId xmlns:p14="http://schemas.microsoft.com/office/powerpoint/2010/main" val="316466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55B9F0-E739-465C-B09A-0D7653CA1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40" y="653615"/>
            <a:ext cx="7711440" cy="56024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371DE45A-2AB1-4D06-BC7E-F8F0890D2E65}"/>
                  </a:ext>
                </a:extLst>
              </p14:cNvPr>
              <p14:cNvContentPartPr/>
              <p14:nvPr/>
            </p14:nvContentPartPr>
            <p14:xfrm>
              <a:off x="3538143" y="935468"/>
              <a:ext cx="3871440" cy="5107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71DE45A-2AB1-4D06-BC7E-F8F0890D2E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2503" y="899828"/>
                <a:ext cx="3943080" cy="51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978D50EC-1E95-46A5-8D16-11A2C70FE8C5}"/>
                  </a:ext>
                </a:extLst>
              </p14:cNvPr>
              <p14:cNvContentPartPr/>
              <p14:nvPr/>
            </p14:nvContentPartPr>
            <p14:xfrm>
              <a:off x="6718383" y="4411268"/>
              <a:ext cx="479160" cy="583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8D50EC-1E95-46A5-8D16-11A2C70FE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2383" y="4375628"/>
                <a:ext cx="550800" cy="65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DA9F3D8C-9957-40A9-B625-4F62BB4AB9BA}"/>
                  </a:ext>
                </a:extLst>
              </p14:cNvPr>
              <p14:cNvContentPartPr/>
              <p14:nvPr/>
            </p14:nvContentPartPr>
            <p14:xfrm>
              <a:off x="3257703" y="5793308"/>
              <a:ext cx="539640" cy="499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9F3D8C-9957-40A9-B625-4F62BB4AB9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21703" y="5757308"/>
                <a:ext cx="611280" cy="5709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107A56-724C-4CF5-8149-ADC59E57A0D1}"/>
              </a:ext>
            </a:extLst>
          </p:cNvPr>
          <p:cNvSpPr txBox="1"/>
          <p:nvPr/>
        </p:nvSpPr>
        <p:spPr>
          <a:xfrm>
            <a:off x="5473618" y="3915433"/>
            <a:ext cx="132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Duck Rd Intersection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6ABC66-9277-4AE6-93E6-64356B593D73}"/>
              </a:ext>
            </a:extLst>
          </p:cNvPr>
          <p:cNvSpPr txBox="1"/>
          <p:nvPr/>
        </p:nvSpPr>
        <p:spPr>
          <a:xfrm>
            <a:off x="3935896" y="6042787"/>
            <a:ext cx="141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Laxon</a:t>
            </a:r>
            <a:r>
              <a:rPr lang="en-US" dirty="0"/>
              <a:t> / 39 Intersection</a:t>
            </a:r>
          </a:p>
        </p:txBody>
      </p:sp>
    </p:spTree>
    <p:extLst>
      <p:ext uri="{BB962C8B-B14F-4D97-AF65-F5344CB8AC3E}">
        <p14:creationId xmlns:p14="http://schemas.microsoft.com/office/powerpoint/2010/main" val="673904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477</Words>
  <Application>Microsoft Office PowerPoint</Application>
  <PresentationFormat>Custom</PresentationFormat>
  <Paragraphs>32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Speed Limit bylaw hearing  3 Feb 2020 Waikato District Council  </vt:lpstr>
      <vt:lpstr>Rotokauri Rd, Duck Rd, Laxon Rd Speed Limits</vt:lpstr>
      <vt:lpstr>PowerPoint Presentation</vt:lpstr>
      <vt:lpstr>PowerPoint Presentation</vt:lpstr>
      <vt:lpstr>PowerPoint Presentation</vt:lpstr>
      <vt:lpstr>Community Feedback…..</vt:lpstr>
      <vt:lpstr>PowerPoint Presentation</vt:lpstr>
      <vt:lpstr>PowerPoint Presentation</vt:lpstr>
      <vt:lpstr>PowerPoint Presentation</vt:lpstr>
      <vt:lpstr>Rotokauri Rd, Duck Rd, Laxon Rd Speed Limits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Recommendations………….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Rotokauri Rd, Duck Rd, Laxon Rd Speed Limits</dc:title>
  <dc:creator>Griffiths Steve</dc:creator>
  <cp:lastModifiedBy>Lynette Wainwright</cp:lastModifiedBy>
  <cp:revision>42</cp:revision>
  <dcterms:created xsi:type="dcterms:W3CDTF">2018-12-01T03:31:14Z</dcterms:created>
  <dcterms:modified xsi:type="dcterms:W3CDTF">2020-02-03T00:46:12Z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5339dd7-e0cb-43aa-a61d-fed1619267bf_Enabled">
    <vt:lpwstr>True</vt:lpwstr>
  </property>
  <property fmtid="{D5CDD505-2E9C-101B-9397-08002B2CF9AE}" pid="3" name="MSIP_Label_b5339dd7-e0cb-43aa-a61d-fed1619267bf_SiteId">
    <vt:lpwstr>d2d2794a-61cc-4823-9690-8e288fd554cc</vt:lpwstr>
  </property>
  <property fmtid="{D5CDD505-2E9C-101B-9397-08002B2CF9AE}" pid="4" name="MSIP_Label_b5339dd7-e0cb-43aa-a61d-fed1619267bf_Owner">
    <vt:lpwstr>NZGRIFFITHSS@tetrapak.com</vt:lpwstr>
  </property>
  <property fmtid="{D5CDD505-2E9C-101B-9397-08002B2CF9AE}" pid="5" name="MSIP_Label_b5339dd7-e0cb-43aa-a61d-fed1619267bf_SetDate">
    <vt:lpwstr>2018-12-01T04:31:02.7904922Z</vt:lpwstr>
  </property>
  <property fmtid="{D5CDD505-2E9C-101B-9397-08002B2CF9AE}" pid="6" name="MSIP_Label_b5339dd7-e0cb-43aa-a61d-fed1619267bf_Name">
    <vt:lpwstr>Public</vt:lpwstr>
  </property>
  <property fmtid="{D5CDD505-2E9C-101B-9397-08002B2CF9AE}" pid="7" name="MSIP_Label_b5339dd7-e0cb-43aa-a61d-fed1619267bf_Application">
    <vt:lpwstr>Microsoft Azure Information Protection</vt:lpwstr>
  </property>
  <property fmtid="{D5CDD505-2E9C-101B-9397-08002B2CF9AE}" pid="8" name="MSIP_Label_b5339dd7-e0cb-43aa-a61d-fed1619267bf_Extended_MSFT_Method">
    <vt:lpwstr>Manual</vt:lpwstr>
  </property>
  <property fmtid="{D5CDD505-2E9C-101B-9397-08002B2CF9AE}" pid="9" name="Sensitivity">
    <vt:lpwstr>Public</vt:lpwstr>
  </property>
</Properties>
</file>