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64" r:id="rId5"/>
    <p:sldId id="414" r:id="rId6"/>
    <p:sldId id="469" r:id="rId7"/>
    <p:sldId id="467" r:id="rId8"/>
    <p:sldId id="468" r:id="rId9"/>
    <p:sldId id="470" r:id="rId10"/>
    <p:sldId id="422" r:id="rId11"/>
    <p:sldId id="463" r:id="rId12"/>
    <p:sldId id="465" r:id="rId13"/>
    <p:sldId id="4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5A665-65AA-4A23-8D02-04AF748C2F0D}" v="273" dt="2020-09-24T22:28:10.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123" d="100"/>
          <a:sy n="123" d="100"/>
        </p:scale>
        <p:origin x="126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Wilson" userId="bc5bc289-a813-46e4-9dce-cbd55e456f7a" providerId="ADAL" clId="{2A0746BD-7066-4E4F-BEDF-388E6A0503EF}"/>
    <pc:docChg chg="undo custSel addSld delSld modSld sldOrd">
      <pc:chgData name="Ben Wilson" userId="bc5bc289-a813-46e4-9dce-cbd55e456f7a" providerId="ADAL" clId="{2A0746BD-7066-4E4F-BEDF-388E6A0503EF}" dt="2020-09-21T04:03:40.082" v="216" actId="207"/>
      <pc:docMkLst>
        <pc:docMk/>
      </pc:docMkLst>
      <pc:sldChg chg="modSp mod">
        <pc:chgData name="Ben Wilson" userId="bc5bc289-a813-46e4-9dce-cbd55e456f7a" providerId="ADAL" clId="{2A0746BD-7066-4E4F-BEDF-388E6A0503EF}" dt="2020-09-20T22:41:06.771" v="55" actId="20577"/>
        <pc:sldMkLst>
          <pc:docMk/>
          <pc:sldMk cId="2895813951" sldId="259"/>
        </pc:sldMkLst>
        <pc:spChg chg="mod">
          <ac:chgData name="Ben Wilson" userId="bc5bc289-a813-46e4-9dce-cbd55e456f7a" providerId="ADAL" clId="{2A0746BD-7066-4E4F-BEDF-388E6A0503EF}" dt="2020-09-20T22:41:06.771" v="55" actId="20577"/>
          <ac:spMkLst>
            <pc:docMk/>
            <pc:sldMk cId="2895813951" sldId="259"/>
            <ac:spMk id="2" creationId="{00000000-0000-0000-0000-000000000000}"/>
          </ac:spMkLst>
        </pc:spChg>
      </pc:sldChg>
      <pc:sldChg chg="del">
        <pc:chgData name="Ben Wilson" userId="bc5bc289-a813-46e4-9dce-cbd55e456f7a" providerId="ADAL" clId="{2A0746BD-7066-4E4F-BEDF-388E6A0503EF}" dt="2020-09-20T21:47:39.688" v="20" actId="47"/>
        <pc:sldMkLst>
          <pc:docMk/>
          <pc:sldMk cId="226997076" sldId="410"/>
        </pc:sldMkLst>
      </pc:sldChg>
      <pc:sldChg chg="modSp mod">
        <pc:chgData name="Ben Wilson" userId="bc5bc289-a813-46e4-9dce-cbd55e456f7a" providerId="ADAL" clId="{2A0746BD-7066-4E4F-BEDF-388E6A0503EF}" dt="2020-09-20T22:53:03.347" v="70" actId="27636"/>
        <pc:sldMkLst>
          <pc:docMk/>
          <pc:sldMk cId="1418739179" sldId="414"/>
        </pc:sldMkLst>
        <pc:spChg chg="mod">
          <ac:chgData name="Ben Wilson" userId="bc5bc289-a813-46e4-9dce-cbd55e456f7a" providerId="ADAL" clId="{2A0746BD-7066-4E4F-BEDF-388E6A0503EF}" dt="2020-09-20T21:52:03.940" v="28" actId="20577"/>
          <ac:spMkLst>
            <pc:docMk/>
            <pc:sldMk cId="1418739179" sldId="414"/>
            <ac:spMk id="2" creationId="{00000000-0000-0000-0000-000000000000}"/>
          </ac:spMkLst>
        </pc:spChg>
        <pc:spChg chg="mod">
          <ac:chgData name="Ben Wilson" userId="bc5bc289-a813-46e4-9dce-cbd55e456f7a" providerId="ADAL" clId="{2A0746BD-7066-4E4F-BEDF-388E6A0503EF}" dt="2020-09-20T22:53:03.347" v="70" actId="27636"/>
          <ac:spMkLst>
            <pc:docMk/>
            <pc:sldMk cId="1418739179" sldId="414"/>
            <ac:spMk id="3" creationId="{00000000-0000-0000-0000-000000000000}"/>
          </ac:spMkLst>
        </pc:spChg>
      </pc:sldChg>
      <pc:sldChg chg="modSp mod modAnim">
        <pc:chgData name="Ben Wilson" userId="bc5bc289-a813-46e4-9dce-cbd55e456f7a" providerId="ADAL" clId="{2A0746BD-7066-4E4F-BEDF-388E6A0503EF}" dt="2020-09-20T23:17:03.987" v="192" actId="14"/>
        <pc:sldMkLst>
          <pc:docMk/>
          <pc:sldMk cId="3997792687" sldId="422"/>
        </pc:sldMkLst>
        <pc:spChg chg="mod">
          <ac:chgData name="Ben Wilson" userId="bc5bc289-a813-46e4-9dce-cbd55e456f7a" providerId="ADAL" clId="{2A0746BD-7066-4E4F-BEDF-388E6A0503EF}" dt="2020-09-20T23:04:29.651" v="182" actId="115"/>
          <ac:spMkLst>
            <pc:docMk/>
            <pc:sldMk cId="3997792687" sldId="422"/>
            <ac:spMk id="2" creationId="{00000000-0000-0000-0000-000000000000}"/>
          </ac:spMkLst>
        </pc:spChg>
        <pc:spChg chg="mod">
          <ac:chgData name="Ben Wilson" userId="bc5bc289-a813-46e4-9dce-cbd55e456f7a" providerId="ADAL" clId="{2A0746BD-7066-4E4F-BEDF-388E6A0503EF}" dt="2020-09-20T23:17:03.987" v="192" actId="14"/>
          <ac:spMkLst>
            <pc:docMk/>
            <pc:sldMk cId="3997792687" sldId="422"/>
            <ac:spMk id="3" creationId="{00000000-0000-0000-0000-000000000000}"/>
          </ac:spMkLst>
        </pc:spChg>
      </pc:sldChg>
      <pc:sldChg chg="del">
        <pc:chgData name="Ben Wilson" userId="bc5bc289-a813-46e4-9dce-cbd55e456f7a" providerId="ADAL" clId="{2A0746BD-7066-4E4F-BEDF-388E6A0503EF}" dt="2020-09-20T21:43:30.201" v="0" actId="47"/>
        <pc:sldMkLst>
          <pc:docMk/>
          <pc:sldMk cId="3917942364" sldId="425"/>
        </pc:sldMkLst>
      </pc:sldChg>
      <pc:sldChg chg="del">
        <pc:chgData name="Ben Wilson" userId="bc5bc289-a813-46e4-9dce-cbd55e456f7a" providerId="ADAL" clId="{2A0746BD-7066-4E4F-BEDF-388E6A0503EF}" dt="2020-09-20T21:43:36.360" v="2" actId="47"/>
        <pc:sldMkLst>
          <pc:docMk/>
          <pc:sldMk cId="3594513712" sldId="426"/>
        </pc:sldMkLst>
      </pc:sldChg>
      <pc:sldChg chg="del">
        <pc:chgData name="Ben Wilson" userId="bc5bc289-a813-46e4-9dce-cbd55e456f7a" providerId="ADAL" clId="{2A0746BD-7066-4E4F-BEDF-388E6A0503EF}" dt="2020-09-20T21:43:32.817" v="1" actId="47"/>
        <pc:sldMkLst>
          <pc:docMk/>
          <pc:sldMk cId="3564096779" sldId="427"/>
        </pc:sldMkLst>
      </pc:sldChg>
      <pc:sldChg chg="add del">
        <pc:chgData name="Ben Wilson" userId="bc5bc289-a813-46e4-9dce-cbd55e456f7a" providerId="ADAL" clId="{2A0746BD-7066-4E4F-BEDF-388E6A0503EF}" dt="2020-09-20T21:44:24.849" v="10" actId="47"/>
        <pc:sldMkLst>
          <pc:docMk/>
          <pc:sldMk cId="3785818502" sldId="428"/>
        </pc:sldMkLst>
      </pc:sldChg>
      <pc:sldChg chg="add del">
        <pc:chgData name="Ben Wilson" userId="bc5bc289-a813-46e4-9dce-cbd55e456f7a" providerId="ADAL" clId="{2A0746BD-7066-4E4F-BEDF-388E6A0503EF}" dt="2020-09-20T21:44:28.585" v="11" actId="47"/>
        <pc:sldMkLst>
          <pc:docMk/>
          <pc:sldMk cId="3084248859" sldId="429"/>
        </pc:sldMkLst>
      </pc:sldChg>
      <pc:sldChg chg="add del">
        <pc:chgData name="Ben Wilson" userId="bc5bc289-a813-46e4-9dce-cbd55e456f7a" providerId="ADAL" clId="{2A0746BD-7066-4E4F-BEDF-388E6A0503EF}" dt="2020-09-20T21:44:31.680" v="12" actId="47"/>
        <pc:sldMkLst>
          <pc:docMk/>
          <pc:sldMk cId="3645007329" sldId="430"/>
        </pc:sldMkLst>
      </pc:sldChg>
      <pc:sldChg chg="add del">
        <pc:chgData name="Ben Wilson" userId="bc5bc289-a813-46e4-9dce-cbd55e456f7a" providerId="ADAL" clId="{2A0746BD-7066-4E4F-BEDF-388E6A0503EF}" dt="2020-09-20T21:44:33.693" v="13" actId="47"/>
        <pc:sldMkLst>
          <pc:docMk/>
          <pc:sldMk cId="1908116567" sldId="431"/>
        </pc:sldMkLst>
      </pc:sldChg>
      <pc:sldChg chg="del">
        <pc:chgData name="Ben Wilson" userId="bc5bc289-a813-46e4-9dce-cbd55e456f7a" providerId="ADAL" clId="{2A0746BD-7066-4E4F-BEDF-388E6A0503EF}" dt="2020-09-20T23:13:10.092" v="186" actId="47"/>
        <pc:sldMkLst>
          <pc:docMk/>
          <pc:sldMk cId="2562203423" sldId="443"/>
        </pc:sldMkLst>
      </pc:sldChg>
      <pc:sldChg chg="del">
        <pc:chgData name="Ben Wilson" userId="bc5bc289-a813-46e4-9dce-cbd55e456f7a" providerId="ADAL" clId="{2A0746BD-7066-4E4F-BEDF-388E6A0503EF}" dt="2020-09-20T23:13:06.694" v="184" actId="47"/>
        <pc:sldMkLst>
          <pc:docMk/>
          <pc:sldMk cId="2197710276" sldId="444"/>
        </pc:sldMkLst>
      </pc:sldChg>
      <pc:sldChg chg="del">
        <pc:chgData name="Ben Wilson" userId="bc5bc289-a813-46e4-9dce-cbd55e456f7a" providerId="ADAL" clId="{2A0746BD-7066-4E4F-BEDF-388E6A0503EF}" dt="2020-09-20T23:13:08.879" v="185" actId="47"/>
        <pc:sldMkLst>
          <pc:docMk/>
          <pc:sldMk cId="1935324380" sldId="445"/>
        </pc:sldMkLst>
      </pc:sldChg>
      <pc:sldChg chg="del">
        <pc:chgData name="Ben Wilson" userId="bc5bc289-a813-46e4-9dce-cbd55e456f7a" providerId="ADAL" clId="{2A0746BD-7066-4E4F-BEDF-388E6A0503EF}" dt="2020-09-20T23:13:12.500" v="187" actId="47"/>
        <pc:sldMkLst>
          <pc:docMk/>
          <pc:sldMk cId="4165659685" sldId="451"/>
        </pc:sldMkLst>
      </pc:sldChg>
      <pc:sldChg chg="del">
        <pc:chgData name="Ben Wilson" userId="bc5bc289-a813-46e4-9dce-cbd55e456f7a" providerId="ADAL" clId="{2A0746BD-7066-4E4F-BEDF-388E6A0503EF}" dt="2020-09-20T23:13:15.558" v="188" actId="47"/>
        <pc:sldMkLst>
          <pc:docMk/>
          <pc:sldMk cId="3482383437" sldId="454"/>
        </pc:sldMkLst>
      </pc:sldChg>
      <pc:sldChg chg="del">
        <pc:chgData name="Ben Wilson" userId="bc5bc289-a813-46e4-9dce-cbd55e456f7a" providerId="ADAL" clId="{2A0746BD-7066-4E4F-BEDF-388E6A0503EF}" dt="2020-09-20T23:13:16.714" v="189" actId="47"/>
        <pc:sldMkLst>
          <pc:docMk/>
          <pc:sldMk cId="35011162" sldId="456"/>
        </pc:sldMkLst>
      </pc:sldChg>
      <pc:sldChg chg="ord">
        <pc:chgData name="Ben Wilson" userId="bc5bc289-a813-46e4-9dce-cbd55e456f7a" providerId="ADAL" clId="{2A0746BD-7066-4E4F-BEDF-388E6A0503EF}" dt="2020-09-20T23:54:57.073" v="202"/>
        <pc:sldMkLst>
          <pc:docMk/>
          <pc:sldMk cId="2620918654" sldId="457"/>
        </pc:sldMkLst>
      </pc:sldChg>
      <pc:sldChg chg="ord">
        <pc:chgData name="Ben Wilson" userId="bc5bc289-a813-46e4-9dce-cbd55e456f7a" providerId="ADAL" clId="{2A0746BD-7066-4E4F-BEDF-388E6A0503EF}" dt="2020-09-20T21:44:47.304" v="15"/>
        <pc:sldMkLst>
          <pc:docMk/>
          <pc:sldMk cId="585030152" sldId="459"/>
        </pc:sldMkLst>
      </pc:sldChg>
      <pc:sldChg chg="modSp ord">
        <pc:chgData name="Ben Wilson" userId="bc5bc289-a813-46e4-9dce-cbd55e456f7a" providerId="ADAL" clId="{2A0746BD-7066-4E4F-BEDF-388E6A0503EF}" dt="2020-09-20T23:24:18.284" v="200" actId="1076"/>
        <pc:sldMkLst>
          <pc:docMk/>
          <pc:sldMk cId="2265159173" sldId="463"/>
        </pc:sldMkLst>
        <pc:picChg chg="mod">
          <ac:chgData name="Ben Wilson" userId="bc5bc289-a813-46e4-9dce-cbd55e456f7a" providerId="ADAL" clId="{2A0746BD-7066-4E4F-BEDF-388E6A0503EF}" dt="2020-09-20T23:24:18.284" v="200" actId="1076"/>
          <ac:picMkLst>
            <pc:docMk/>
            <pc:sldMk cId="2265159173" sldId="463"/>
            <ac:picMk id="3" creationId="{1560F8D3-C7D4-4F2D-8066-AA3D83FA952C}"/>
          </ac:picMkLst>
        </pc:picChg>
      </pc:sldChg>
      <pc:sldChg chg="addSp modSp new mod">
        <pc:chgData name="Ben Wilson" userId="bc5bc289-a813-46e4-9dce-cbd55e456f7a" providerId="ADAL" clId="{2A0746BD-7066-4E4F-BEDF-388E6A0503EF}" dt="2020-09-20T21:46:21.217" v="19" actId="962"/>
        <pc:sldMkLst>
          <pc:docMk/>
          <pc:sldMk cId="98616066" sldId="466"/>
        </pc:sldMkLst>
        <pc:picChg chg="add mod">
          <ac:chgData name="Ben Wilson" userId="bc5bc289-a813-46e4-9dce-cbd55e456f7a" providerId="ADAL" clId="{2A0746BD-7066-4E4F-BEDF-388E6A0503EF}" dt="2020-09-20T21:46:21.217" v="19" actId="962"/>
          <ac:picMkLst>
            <pc:docMk/>
            <pc:sldMk cId="98616066" sldId="466"/>
            <ac:picMk id="3" creationId="{5246CA08-2ABE-4195-9389-E3A1C5DCC11A}"/>
          </ac:picMkLst>
        </pc:picChg>
      </pc:sldChg>
      <pc:sldChg chg="addSp modSp new mod ord">
        <pc:chgData name="Ben Wilson" userId="bc5bc289-a813-46e4-9dce-cbd55e456f7a" providerId="ADAL" clId="{2A0746BD-7066-4E4F-BEDF-388E6A0503EF}" dt="2020-09-20T22:41:52.033" v="57"/>
        <pc:sldMkLst>
          <pc:docMk/>
          <pc:sldMk cId="994792994" sldId="467"/>
        </pc:sldMkLst>
        <pc:picChg chg="add mod">
          <ac:chgData name="Ben Wilson" userId="bc5bc289-a813-46e4-9dce-cbd55e456f7a" providerId="ADAL" clId="{2A0746BD-7066-4E4F-BEDF-388E6A0503EF}" dt="2020-09-20T22:09:07.876" v="31" actId="1076"/>
          <ac:picMkLst>
            <pc:docMk/>
            <pc:sldMk cId="994792994" sldId="467"/>
            <ac:picMk id="5" creationId="{DC08470D-6715-4FB5-8EE4-E6D39AE9A5F8}"/>
          </ac:picMkLst>
        </pc:picChg>
      </pc:sldChg>
      <pc:sldChg chg="addSp new mod ord">
        <pc:chgData name="Ben Wilson" userId="bc5bc289-a813-46e4-9dce-cbd55e456f7a" providerId="ADAL" clId="{2A0746BD-7066-4E4F-BEDF-388E6A0503EF}" dt="2020-09-20T22:41:52.033" v="57"/>
        <pc:sldMkLst>
          <pc:docMk/>
          <pc:sldMk cId="1169279948" sldId="468"/>
        </pc:sldMkLst>
        <pc:picChg chg="add">
          <ac:chgData name="Ben Wilson" userId="bc5bc289-a813-46e4-9dce-cbd55e456f7a" providerId="ADAL" clId="{2A0746BD-7066-4E4F-BEDF-388E6A0503EF}" dt="2020-09-20T22:10:19.085" v="33" actId="22"/>
          <ac:picMkLst>
            <pc:docMk/>
            <pc:sldMk cId="1169279948" sldId="468"/>
            <ac:picMk id="3" creationId="{4507DB7D-94A6-4915-AEFB-3867765781BA}"/>
          </ac:picMkLst>
        </pc:picChg>
      </pc:sldChg>
      <pc:sldChg chg="addSp modSp new mod">
        <pc:chgData name="Ben Wilson" userId="bc5bc289-a813-46e4-9dce-cbd55e456f7a" providerId="ADAL" clId="{2A0746BD-7066-4E4F-BEDF-388E6A0503EF}" dt="2020-09-21T04:03:40.082" v="216" actId="207"/>
        <pc:sldMkLst>
          <pc:docMk/>
          <pc:sldMk cId="3411791625" sldId="469"/>
        </pc:sldMkLst>
        <pc:spChg chg="add mod">
          <ac:chgData name="Ben Wilson" userId="bc5bc289-a813-46e4-9dce-cbd55e456f7a" providerId="ADAL" clId="{2A0746BD-7066-4E4F-BEDF-388E6A0503EF}" dt="2020-09-21T04:02:05.432" v="207" actId="255"/>
          <ac:spMkLst>
            <pc:docMk/>
            <pc:sldMk cId="3411791625" sldId="469"/>
            <ac:spMk id="3" creationId="{63673FC6-3902-45B0-8ED0-31B848D43EA0}"/>
          </ac:spMkLst>
        </pc:spChg>
        <pc:graphicFrameChg chg="add mod modGraphic">
          <ac:chgData name="Ben Wilson" userId="bc5bc289-a813-46e4-9dce-cbd55e456f7a" providerId="ADAL" clId="{2A0746BD-7066-4E4F-BEDF-388E6A0503EF}" dt="2020-09-21T04:03:40.082" v="216" actId="207"/>
          <ac:graphicFrameMkLst>
            <pc:docMk/>
            <pc:sldMk cId="3411791625" sldId="469"/>
            <ac:graphicFrameMk id="2" creationId="{C9BDA425-EEA0-4D0B-8E79-6DD7B496C3E0}"/>
          </ac:graphicFrameMkLst>
        </pc:graphicFrameChg>
      </pc:sldChg>
    </pc:docChg>
  </pc:docChgLst>
  <pc:docChgLst>
    <pc:chgData name="Ben Wilson" userId="bc5bc289-a813-46e4-9dce-cbd55e456f7a" providerId="ADAL" clId="{2CE5A665-65AA-4A23-8D02-04AF748C2F0D}"/>
    <pc:docChg chg="undo custSel addSld delSld modSld sldOrd">
      <pc:chgData name="Ben Wilson" userId="bc5bc289-a813-46e4-9dce-cbd55e456f7a" providerId="ADAL" clId="{2CE5A665-65AA-4A23-8D02-04AF748C2F0D}" dt="2020-09-24T22:52:30.138" v="2054" actId="14100"/>
      <pc:docMkLst>
        <pc:docMk/>
      </pc:docMkLst>
      <pc:sldChg chg="addSp delSp modSp del mod">
        <pc:chgData name="Ben Wilson" userId="bc5bc289-a813-46e4-9dce-cbd55e456f7a" providerId="ADAL" clId="{2CE5A665-65AA-4A23-8D02-04AF748C2F0D}" dt="2020-09-24T21:16:09.925" v="365" actId="2696"/>
        <pc:sldMkLst>
          <pc:docMk/>
          <pc:sldMk cId="2895813951" sldId="259"/>
        </pc:sldMkLst>
        <pc:spChg chg="del mod">
          <ac:chgData name="Ben Wilson" userId="bc5bc289-a813-46e4-9dce-cbd55e456f7a" providerId="ADAL" clId="{2CE5A665-65AA-4A23-8D02-04AF748C2F0D}" dt="2020-09-24T20:15:35.455" v="1" actId="21"/>
          <ac:spMkLst>
            <pc:docMk/>
            <pc:sldMk cId="2895813951" sldId="259"/>
            <ac:spMk id="2" creationId="{00000000-0000-0000-0000-000000000000}"/>
          </ac:spMkLst>
        </pc:spChg>
        <pc:spChg chg="add del mod">
          <ac:chgData name="Ben Wilson" userId="bc5bc289-a813-46e4-9dce-cbd55e456f7a" providerId="ADAL" clId="{2CE5A665-65AA-4A23-8D02-04AF748C2F0D}" dt="2020-09-24T20:15:41.079" v="2" actId="21"/>
          <ac:spMkLst>
            <pc:docMk/>
            <pc:sldMk cId="2895813951" sldId="259"/>
            <ac:spMk id="4" creationId="{50A0DFEE-4CB6-4AB6-9463-577E1FFDF4AD}"/>
          </ac:spMkLst>
        </pc:spChg>
        <pc:spChg chg="add mod">
          <ac:chgData name="Ben Wilson" userId="bc5bc289-a813-46e4-9dce-cbd55e456f7a" providerId="ADAL" clId="{2CE5A665-65AA-4A23-8D02-04AF748C2F0D}" dt="2020-09-24T20:32:19.858" v="295" actId="20577"/>
          <ac:spMkLst>
            <pc:docMk/>
            <pc:sldMk cId="2895813951" sldId="259"/>
            <ac:spMk id="5" creationId="{4E11C781-D6FE-449C-A529-C5CD8463D376}"/>
          </ac:spMkLst>
        </pc:spChg>
        <pc:picChg chg="del">
          <ac:chgData name="Ben Wilson" userId="bc5bc289-a813-46e4-9dce-cbd55e456f7a" providerId="ADAL" clId="{2CE5A665-65AA-4A23-8D02-04AF748C2F0D}" dt="2020-09-24T20:15:43.208" v="3" actId="21"/>
          <ac:picMkLst>
            <pc:docMk/>
            <pc:sldMk cId="2895813951" sldId="259"/>
            <ac:picMk id="1027" creationId="{00000000-0000-0000-0000-000000000000}"/>
          </ac:picMkLst>
        </pc:picChg>
        <pc:picChg chg="del">
          <ac:chgData name="Ben Wilson" userId="bc5bc289-a813-46e4-9dce-cbd55e456f7a" providerId="ADAL" clId="{2CE5A665-65AA-4A23-8D02-04AF748C2F0D}" dt="2020-09-24T20:15:45.861" v="4" actId="21"/>
          <ac:picMkLst>
            <pc:docMk/>
            <pc:sldMk cId="2895813951" sldId="259"/>
            <ac:picMk id="1029" creationId="{00000000-0000-0000-0000-000000000000}"/>
          </ac:picMkLst>
        </pc:picChg>
      </pc:sldChg>
      <pc:sldChg chg="modSp modAnim">
        <pc:chgData name="Ben Wilson" userId="bc5bc289-a813-46e4-9dce-cbd55e456f7a" providerId="ADAL" clId="{2CE5A665-65AA-4A23-8D02-04AF748C2F0D}" dt="2020-09-24T21:27:51.884" v="720" actId="6549"/>
        <pc:sldMkLst>
          <pc:docMk/>
          <pc:sldMk cId="1418739179" sldId="414"/>
        </pc:sldMkLst>
        <pc:spChg chg="mod">
          <ac:chgData name="Ben Wilson" userId="bc5bc289-a813-46e4-9dce-cbd55e456f7a" providerId="ADAL" clId="{2CE5A665-65AA-4A23-8D02-04AF748C2F0D}" dt="2020-09-24T21:27:51.884" v="720" actId="6549"/>
          <ac:spMkLst>
            <pc:docMk/>
            <pc:sldMk cId="1418739179" sldId="414"/>
            <ac:spMk id="3" creationId="{00000000-0000-0000-0000-000000000000}"/>
          </ac:spMkLst>
        </pc:spChg>
      </pc:sldChg>
      <pc:sldChg chg="modSp mod">
        <pc:chgData name="Ben Wilson" userId="bc5bc289-a813-46e4-9dce-cbd55e456f7a" providerId="ADAL" clId="{2CE5A665-65AA-4A23-8D02-04AF748C2F0D}" dt="2020-09-24T22:25:46.187" v="1362" actId="20577"/>
        <pc:sldMkLst>
          <pc:docMk/>
          <pc:sldMk cId="3997792687" sldId="422"/>
        </pc:sldMkLst>
        <pc:spChg chg="mod">
          <ac:chgData name="Ben Wilson" userId="bc5bc289-a813-46e4-9dce-cbd55e456f7a" providerId="ADAL" clId="{2CE5A665-65AA-4A23-8D02-04AF748C2F0D}" dt="2020-09-24T22:21:41.528" v="1184" actId="1076"/>
          <ac:spMkLst>
            <pc:docMk/>
            <pc:sldMk cId="3997792687" sldId="422"/>
            <ac:spMk id="2" creationId="{00000000-0000-0000-0000-000000000000}"/>
          </ac:spMkLst>
        </pc:spChg>
        <pc:spChg chg="mod">
          <ac:chgData name="Ben Wilson" userId="bc5bc289-a813-46e4-9dce-cbd55e456f7a" providerId="ADAL" clId="{2CE5A665-65AA-4A23-8D02-04AF748C2F0D}" dt="2020-09-24T22:25:46.187" v="1362" actId="20577"/>
          <ac:spMkLst>
            <pc:docMk/>
            <pc:sldMk cId="3997792687" sldId="422"/>
            <ac:spMk id="3" creationId="{00000000-0000-0000-0000-000000000000}"/>
          </ac:spMkLst>
        </pc:spChg>
      </pc:sldChg>
      <pc:sldChg chg="del">
        <pc:chgData name="Ben Wilson" userId="bc5bc289-a813-46e4-9dce-cbd55e456f7a" providerId="ADAL" clId="{2CE5A665-65AA-4A23-8D02-04AF748C2F0D}" dt="2020-09-24T22:30:08.852" v="1544" actId="47"/>
        <pc:sldMkLst>
          <pc:docMk/>
          <pc:sldMk cId="3785818502" sldId="428"/>
        </pc:sldMkLst>
      </pc:sldChg>
      <pc:sldChg chg="del">
        <pc:chgData name="Ben Wilson" userId="bc5bc289-a813-46e4-9dce-cbd55e456f7a" providerId="ADAL" clId="{2CE5A665-65AA-4A23-8D02-04AF748C2F0D}" dt="2020-09-24T22:31:37.154" v="1663" actId="47"/>
        <pc:sldMkLst>
          <pc:docMk/>
          <pc:sldMk cId="602513156" sldId="455"/>
        </pc:sldMkLst>
      </pc:sldChg>
      <pc:sldChg chg="del">
        <pc:chgData name="Ben Wilson" userId="bc5bc289-a813-46e4-9dce-cbd55e456f7a" providerId="ADAL" clId="{2CE5A665-65AA-4A23-8D02-04AF748C2F0D}" dt="2020-09-24T22:30:05.198" v="1543" actId="47"/>
        <pc:sldMkLst>
          <pc:docMk/>
          <pc:sldMk cId="2620918654" sldId="457"/>
        </pc:sldMkLst>
      </pc:sldChg>
      <pc:sldChg chg="del">
        <pc:chgData name="Ben Wilson" userId="bc5bc289-a813-46e4-9dce-cbd55e456f7a" providerId="ADAL" clId="{2CE5A665-65AA-4A23-8D02-04AF748C2F0D}" dt="2020-09-24T22:31:14.801" v="1658" actId="2696"/>
        <pc:sldMkLst>
          <pc:docMk/>
          <pc:sldMk cId="1217770930" sldId="458"/>
        </pc:sldMkLst>
      </pc:sldChg>
      <pc:sldChg chg="addSp modSp mod">
        <pc:chgData name="Ben Wilson" userId="bc5bc289-a813-46e4-9dce-cbd55e456f7a" providerId="ADAL" clId="{2CE5A665-65AA-4A23-8D02-04AF748C2F0D}" dt="2020-09-24T22:51:50.428" v="2007" actId="20577"/>
        <pc:sldMkLst>
          <pc:docMk/>
          <pc:sldMk cId="585030152" sldId="459"/>
        </pc:sldMkLst>
        <pc:spChg chg="add mod">
          <ac:chgData name="Ben Wilson" userId="bc5bc289-a813-46e4-9dce-cbd55e456f7a" providerId="ADAL" clId="{2CE5A665-65AA-4A23-8D02-04AF748C2F0D}" dt="2020-09-24T22:51:50.428" v="2007" actId="20577"/>
          <ac:spMkLst>
            <pc:docMk/>
            <pc:sldMk cId="585030152" sldId="459"/>
            <ac:spMk id="2" creationId="{08134FBC-BC7B-4181-9B13-7BF06F9ECFD1}"/>
          </ac:spMkLst>
        </pc:spChg>
        <pc:picChg chg="mod">
          <ac:chgData name="Ben Wilson" userId="bc5bc289-a813-46e4-9dce-cbd55e456f7a" providerId="ADAL" clId="{2CE5A665-65AA-4A23-8D02-04AF748C2F0D}" dt="2020-09-24T22:47:45.607" v="1752" actId="1076"/>
          <ac:picMkLst>
            <pc:docMk/>
            <pc:sldMk cId="585030152" sldId="459"/>
            <ac:picMk id="3" creationId="{8E83B223-4C9B-4C22-A258-FDC156D1131F}"/>
          </ac:picMkLst>
        </pc:picChg>
      </pc:sldChg>
      <pc:sldChg chg="del">
        <pc:chgData name="Ben Wilson" userId="bc5bc289-a813-46e4-9dce-cbd55e456f7a" providerId="ADAL" clId="{2CE5A665-65AA-4A23-8D02-04AF748C2F0D}" dt="2020-09-24T22:31:17.821" v="1659" actId="2696"/>
        <pc:sldMkLst>
          <pc:docMk/>
          <pc:sldMk cId="1570520590" sldId="460"/>
        </pc:sldMkLst>
      </pc:sldChg>
      <pc:sldChg chg="del">
        <pc:chgData name="Ben Wilson" userId="bc5bc289-a813-46e4-9dce-cbd55e456f7a" providerId="ADAL" clId="{2CE5A665-65AA-4A23-8D02-04AF748C2F0D}" dt="2020-09-24T22:31:25.818" v="1661" actId="2696"/>
        <pc:sldMkLst>
          <pc:docMk/>
          <pc:sldMk cId="2629138397" sldId="461"/>
        </pc:sldMkLst>
      </pc:sldChg>
      <pc:sldChg chg="del">
        <pc:chgData name="Ben Wilson" userId="bc5bc289-a813-46e4-9dce-cbd55e456f7a" providerId="ADAL" clId="{2CE5A665-65AA-4A23-8D02-04AF748C2F0D}" dt="2020-09-24T22:31:28.840" v="1662" actId="2696"/>
        <pc:sldMkLst>
          <pc:docMk/>
          <pc:sldMk cId="3357690429" sldId="462"/>
        </pc:sldMkLst>
      </pc:sldChg>
      <pc:sldChg chg="addSp modSp mod">
        <pc:chgData name="Ben Wilson" userId="bc5bc289-a813-46e4-9dce-cbd55e456f7a" providerId="ADAL" clId="{2CE5A665-65AA-4A23-8D02-04AF748C2F0D}" dt="2020-09-24T22:52:30.138" v="2054" actId="14100"/>
        <pc:sldMkLst>
          <pc:docMk/>
          <pc:sldMk cId="2265159173" sldId="463"/>
        </pc:sldMkLst>
        <pc:spChg chg="add mod">
          <ac:chgData name="Ben Wilson" userId="bc5bc289-a813-46e4-9dce-cbd55e456f7a" providerId="ADAL" clId="{2CE5A665-65AA-4A23-8D02-04AF748C2F0D}" dt="2020-09-24T22:52:30.138" v="2054" actId="14100"/>
          <ac:spMkLst>
            <pc:docMk/>
            <pc:sldMk cId="2265159173" sldId="463"/>
            <ac:spMk id="2" creationId="{A1D8154D-3A29-456B-B1BA-559AA885DB28}"/>
          </ac:spMkLst>
        </pc:spChg>
      </pc:sldChg>
      <pc:sldChg chg="modSp mod">
        <pc:chgData name="Ben Wilson" userId="bc5bc289-a813-46e4-9dce-cbd55e456f7a" providerId="ADAL" clId="{2CE5A665-65AA-4A23-8D02-04AF748C2F0D}" dt="2020-09-24T22:05:57.498" v="1014" actId="313"/>
        <pc:sldMkLst>
          <pc:docMk/>
          <pc:sldMk cId="1242793861" sldId="464"/>
        </pc:sldMkLst>
        <pc:spChg chg="mod">
          <ac:chgData name="Ben Wilson" userId="bc5bc289-a813-46e4-9dce-cbd55e456f7a" providerId="ADAL" clId="{2CE5A665-65AA-4A23-8D02-04AF748C2F0D}" dt="2020-09-24T22:05:57.498" v="1014" actId="313"/>
          <ac:spMkLst>
            <pc:docMk/>
            <pc:sldMk cId="1242793861" sldId="464"/>
            <ac:spMk id="3" creationId="{D01E3D7D-C82B-4701-868D-140C6670345B}"/>
          </ac:spMkLst>
        </pc:spChg>
      </pc:sldChg>
      <pc:sldChg chg="modSp mod">
        <pc:chgData name="Ben Wilson" userId="bc5bc289-a813-46e4-9dce-cbd55e456f7a" providerId="ADAL" clId="{2CE5A665-65AA-4A23-8D02-04AF748C2F0D}" dt="2020-09-24T22:47:37.724" v="1751" actId="14100"/>
        <pc:sldMkLst>
          <pc:docMk/>
          <pc:sldMk cId="4091683232" sldId="465"/>
        </pc:sldMkLst>
        <pc:spChg chg="mod">
          <ac:chgData name="Ben Wilson" userId="bc5bc289-a813-46e4-9dce-cbd55e456f7a" providerId="ADAL" clId="{2CE5A665-65AA-4A23-8D02-04AF748C2F0D}" dt="2020-09-24T22:47:37.724" v="1751" actId="14100"/>
          <ac:spMkLst>
            <pc:docMk/>
            <pc:sldMk cId="4091683232" sldId="465"/>
            <ac:spMk id="5" creationId="{1E5340E4-E0B0-44B9-943A-B46041F087B3}"/>
          </ac:spMkLst>
        </pc:spChg>
      </pc:sldChg>
      <pc:sldChg chg="del">
        <pc:chgData name="Ben Wilson" userId="bc5bc289-a813-46e4-9dce-cbd55e456f7a" providerId="ADAL" clId="{2CE5A665-65AA-4A23-8D02-04AF748C2F0D}" dt="2020-09-24T22:31:21.365" v="1660" actId="2696"/>
        <pc:sldMkLst>
          <pc:docMk/>
          <pc:sldMk cId="98616066" sldId="466"/>
        </pc:sldMkLst>
      </pc:sldChg>
      <pc:sldChg chg="modSp mod ord">
        <pc:chgData name="Ben Wilson" userId="bc5bc289-a813-46e4-9dce-cbd55e456f7a" providerId="ADAL" clId="{2CE5A665-65AA-4A23-8D02-04AF748C2F0D}" dt="2020-09-24T21:36:28.055" v="831" actId="255"/>
        <pc:sldMkLst>
          <pc:docMk/>
          <pc:sldMk cId="994792994" sldId="467"/>
        </pc:sldMkLst>
        <pc:spChg chg="mod">
          <ac:chgData name="Ben Wilson" userId="bc5bc289-a813-46e4-9dce-cbd55e456f7a" providerId="ADAL" clId="{2CE5A665-65AA-4A23-8D02-04AF748C2F0D}" dt="2020-09-24T21:36:28.055" v="831" actId="255"/>
          <ac:spMkLst>
            <pc:docMk/>
            <pc:sldMk cId="994792994" sldId="467"/>
            <ac:spMk id="2" creationId="{A288899A-443B-4A54-AF2F-6FE69A401893}"/>
          </ac:spMkLst>
        </pc:spChg>
      </pc:sldChg>
      <pc:sldChg chg="addSp modSp mod ord">
        <pc:chgData name="Ben Wilson" userId="bc5bc289-a813-46e4-9dce-cbd55e456f7a" providerId="ADAL" clId="{2CE5A665-65AA-4A23-8D02-04AF748C2F0D}" dt="2020-09-24T21:28:54.896" v="726"/>
        <pc:sldMkLst>
          <pc:docMk/>
          <pc:sldMk cId="1169279948" sldId="468"/>
        </pc:sldMkLst>
        <pc:spChg chg="add mod">
          <ac:chgData name="Ben Wilson" userId="bc5bc289-a813-46e4-9dce-cbd55e456f7a" providerId="ADAL" clId="{2CE5A665-65AA-4A23-8D02-04AF748C2F0D}" dt="2020-09-24T21:23:53.276" v="458" actId="6549"/>
          <ac:spMkLst>
            <pc:docMk/>
            <pc:sldMk cId="1169279948" sldId="468"/>
            <ac:spMk id="4" creationId="{9821F117-55D4-43AB-A813-649F8593F6FE}"/>
          </ac:spMkLst>
        </pc:spChg>
        <pc:picChg chg="mod">
          <ac:chgData name="Ben Wilson" userId="bc5bc289-a813-46e4-9dce-cbd55e456f7a" providerId="ADAL" clId="{2CE5A665-65AA-4A23-8D02-04AF748C2F0D}" dt="2020-09-24T21:23:00.675" v="438" actId="1076"/>
          <ac:picMkLst>
            <pc:docMk/>
            <pc:sldMk cId="1169279948" sldId="468"/>
            <ac:picMk id="3" creationId="{4507DB7D-94A6-4915-AEFB-3867765781BA}"/>
          </ac:picMkLst>
        </pc:picChg>
      </pc:sldChg>
      <pc:sldChg chg="modSp mod ord">
        <pc:chgData name="Ben Wilson" userId="bc5bc289-a813-46e4-9dce-cbd55e456f7a" providerId="ADAL" clId="{2CE5A665-65AA-4A23-8D02-04AF748C2F0D}" dt="2020-09-24T21:28:47.410" v="722"/>
        <pc:sldMkLst>
          <pc:docMk/>
          <pc:sldMk cId="3411791625" sldId="469"/>
        </pc:sldMkLst>
        <pc:spChg chg="mod">
          <ac:chgData name="Ben Wilson" userId="bc5bc289-a813-46e4-9dce-cbd55e456f7a" providerId="ADAL" clId="{2CE5A665-65AA-4A23-8D02-04AF748C2F0D}" dt="2020-09-24T21:17:52.564" v="366" actId="1076"/>
          <ac:spMkLst>
            <pc:docMk/>
            <pc:sldMk cId="3411791625" sldId="469"/>
            <ac:spMk id="3" creationId="{63673FC6-3902-45B0-8ED0-31B848D43EA0}"/>
          </ac:spMkLst>
        </pc:spChg>
        <pc:graphicFrameChg chg="mod modGraphic">
          <ac:chgData name="Ben Wilson" userId="bc5bc289-a813-46e4-9dce-cbd55e456f7a" providerId="ADAL" clId="{2CE5A665-65AA-4A23-8D02-04AF748C2F0D}" dt="2020-09-24T21:21:55.459" v="424" actId="20577"/>
          <ac:graphicFrameMkLst>
            <pc:docMk/>
            <pc:sldMk cId="3411791625" sldId="469"/>
            <ac:graphicFrameMk id="2" creationId="{C9BDA425-EEA0-4D0B-8E79-6DD7B496C3E0}"/>
          </ac:graphicFrameMkLst>
        </pc:graphicFrameChg>
      </pc:sldChg>
      <pc:sldChg chg="addSp modSp new mod">
        <pc:chgData name="Ben Wilson" userId="bc5bc289-a813-46e4-9dce-cbd55e456f7a" providerId="ADAL" clId="{2CE5A665-65AA-4A23-8D02-04AF748C2F0D}" dt="2020-09-24T22:45:18.625" v="1668" actId="20577"/>
        <pc:sldMkLst>
          <pc:docMk/>
          <pc:sldMk cId="1989038448" sldId="470"/>
        </pc:sldMkLst>
        <pc:spChg chg="add mod">
          <ac:chgData name="Ben Wilson" userId="bc5bc289-a813-46e4-9dce-cbd55e456f7a" providerId="ADAL" clId="{2CE5A665-65AA-4A23-8D02-04AF748C2F0D}" dt="2020-09-24T22:45:18.625" v="1668" actId="20577"/>
          <ac:spMkLst>
            <pc:docMk/>
            <pc:sldMk cId="1989038448" sldId="470"/>
            <ac:spMk id="3" creationId="{8CACB8F0-B822-43FC-8ADA-E77602E019F9}"/>
          </ac:spMkLst>
        </pc:spChg>
        <pc:picChg chg="add mod">
          <ac:chgData name="Ben Wilson" userId="bc5bc289-a813-46e4-9dce-cbd55e456f7a" providerId="ADAL" clId="{2CE5A665-65AA-4A23-8D02-04AF748C2F0D}" dt="2020-09-24T21:35:36.463" v="731" actId="1076"/>
          <ac:picMkLst>
            <pc:docMk/>
            <pc:sldMk cId="1989038448" sldId="470"/>
            <ac:picMk id="5" creationId="{2BD7B0F4-F267-44F4-AA3E-91D09699A7C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28A788D0-9C60-43E3-88C9-D2907EFB8B7C}" type="datetimeFigureOut">
              <a:rPr lang="en-NZ" smtClean="0"/>
              <a:t>25/09/2020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181923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8A788D0-9C60-43E3-88C9-D2907EFB8B7C}" type="datetimeFigureOut">
              <a:rPr lang="en-NZ" smtClean="0"/>
              <a:t>25/09/2020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155862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8A788D0-9C60-43E3-88C9-D2907EFB8B7C}" type="datetimeFigureOut">
              <a:rPr lang="en-NZ" smtClean="0"/>
              <a:t>25/09/2020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427322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28A788D0-9C60-43E3-88C9-D2907EFB8B7C}" type="datetimeFigureOut">
              <a:rPr lang="en-NZ" smtClean="0"/>
              <a:t>25/09/2020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171342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788D0-9C60-43E3-88C9-D2907EFB8B7C}" type="datetimeFigureOut">
              <a:rPr lang="en-NZ" smtClean="0"/>
              <a:t>25/09/2020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45347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28A788D0-9C60-43E3-88C9-D2907EFB8B7C}" type="datetimeFigureOut">
              <a:rPr lang="en-NZ" smtClean="0"/>
              <a:t>25/09/2020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408916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28A788D0-9C60-43E3-88C9-D2907EFB8B7C}" type="datetimeFigureOut">
              <a:rPr lang="en-NZ" smtClean="0"/>
              <a:t>25/09/2020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335367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28A788D0-9C60-43E3-88C9-D2907EFB8B7C}" type="datetimeFigureOut">
              <a:rPr lang="en-NZ" smtClean="0"/>
              <a:t>25/09/2020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305922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788D0-9C60-43E3-88C9-D2907EFB8B7C}" type="datetimeFigureOut">
              <a:rPr lang="en-NZ" smtClean="0"/>
              <a:t>25/09/2020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102036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788D0-9C60-43E3-88C9-D2907EFB8B7C}" type="datetimeFigureOut">
              <a:rPr lang="en-NZ" smtClean="0"/>
              <a:t>25/09/2020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395773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788D0-9C60-43E3-88C9-D2907EFB8B7C}" type="datetimeFigureOut">
              <a:rPr lang="en-NZ" smtClean="0"/>
              <a:t>25/09/2020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32AF4F6-EC67-4EF9-A0E2-06D929DF6977}" type="slidenum">
              <a:rPr lang="en-NZ" smtClean="0"/>
              <a:t>‹#›</a:t>
            </a:fld>
            <a:endParaRPr lang="en-NZ"/>
          </a:p>
        </p:txBody>
      </p:sp>
    </p:spTree>
    <p:extLst>
      <p:ext uri="{BB962C8B-B14F-4D97-AF65-F5344CB8AC3E}">
        <p14:creationId xmlns:p14="http://schemas.microsoft.com/office/powerpoint/2010/main" val="121375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788D0-9C60-43E3-88C9-D2907EFB8B7C}" type="datetimeFigureOut">
              <a:rPr lang="en-NZ" smtClean="0"/>
              <a:t>25/09/2020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AF4F6-EC67-4EF9-A0E2-06D929DF6977}" type="slidenum">
              <a:rPr lang="en-NZ" smtClean="0"/>
              <a:t>‹#›</a:t>
            </a:fld>
            <a:endParaRPr lang="en-NZ"/>
          </a:p>
        </p:txBody>
      </p:sp>
    </p:spTree>
    <p:extLst>
      <p:ext uri="{BB962C8B-B14F-4D97-AF65-F5344CB8AC3E}">
        <p14:creationId xmlns:p14="http://schemas.microsoft.com/office/powerpoint/2010/main" val="379414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1E3D7D-C82B-4701-868D-140C6670345B}"/>
              </a:ext>
            </a:extLst>
          </p:cNvPr>
          <p:cNvSpPr txBox="1"/>
          <p:nvPr/>
        </p:nvSpPr>
        <p:spPr>
          <a:xfrm>
            <a:off x="395536" y="332656"/>
            <a:ext cx="7488832" cy="5790752"/>
          </a:xfrm>
          <a:prstGeom prst="rect">
            <a:avLst/>
          </a:prstGeom>
          <a:noFill/>
        </p:spPr>
        <p:txBody>
          <a:bodyPr wrap="square">
            <a:spAutoFit/>
          </a:bodyPr>
          <a:lstStyle/>
          <a:p>
            <a:pPr lvl="1" algn="l">
              <a:lnSpc>
                <a:spcPct val="150000"/>
              </a:lnSpc>
            </a:pPr>
            <a:r>
              <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rPr>
              <a:t>Auckland/Waikato Fish and Game</a:t>
            </a:r>
          </a:p>
          <a:p>
            <a:pPr lvl="1" algn="l">
              <a:lnSpc>
                <a:spcPct val="150000"/>
              </a:lnSpc>
            </a:pPr>
            <a:r>
              <a:rPr lang="en-US" dirty="0">
                <a:solidFill>
                  <a:schemeClr val="bg1"/>
                </a:solidFill>
                <a:latin typeface="Calibri" panose="020F0502020204030204" pitchFamily="34" charset="0"/>
                <a:ea typeface="Calibri" panose="020F0502020204030204" pitchFamily="34" charset="0"/>
                <a:cs typeface="Arial" panose="020B0604020202020204" pitchFamily="34" charset="0"/>
              </a:rPr>
              <a:t>Ben Wilson</a:t>
            </a:r>
            <a:r>
              <a:rPr lang="en-US"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p>
            <a:pPr lvl="1" algn="l">
              <a:lnSpc>
                <a:spcPct val="150000"/>
              </a:lnSpc>
            </a:pPr>
            <a:r>
              <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Summary Statement</a:t>
            </a:r>
          </a:p>
          <a:p>
            <a:pPr marL="742950" lvl="1" indent="-285750" algn="l">
              <a:lnSpc>
                <a:spcPct val="150000"/>
              </a:lnSpc>
              <a:buFont typeface="+mj-lt"/>
              <a:buAutoNum type="arabicPeriod"/>
            </a:pPr>
            <a:endParaRPr lang="en-US"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685800" lvl="1" indent="-228600">
              <a:lnSpc>
                <a:spcPct val="150000"/>
              </a:lnSpc>
              <a:buFont typeface="+mj-lt"/>
              <a:buAutoNum type="arabicPeriod"/>
            </a:pPr>
            <a:r>
              <a:rPr lang="en-US" sz="1100" dirty="0">
                <a:solidFill>
                  <a:schemeClr val="bg1"/>
                </a:solidFill>
              </a:rPr>
              <a:t>Thank you Commissioners for the approval to present our evidence concerning the various zone restrictions and the potential impact on maimai  at this Hearing.</a:t>
            </a:r>
          </a:p>
          <a:p>
            <a:pPr marL="685800" lvl="1" indent="-228600">
              <a:lnSpc>
                <a:spcPct val="150000"/>
              </a:lnSpc>
              <a:buFont typeface="+mj-lt"/>
              <a:buAutoNum type="arabicPeriod"/>
            </a:pP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685800" lvl="1" indent="-228600">
              <a:lnSpc>
                <a:spcPct val="150000"/>
              </a:lnSpc>
              <a:buFont typeface="+mj-lt"/>
              <a:buAutoNum type="arabicPeriod"/>
            </a:pP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Auckland/Waikato owns and actively manages some 1600 hectares of wetland in the Waikato District.   These wetlands typically require intensive active management to maintain hydrology and weed control.</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50000"/>
              </a:lnSpc>
              <a:buFont typeface="+mj-lt"/>
              <a:buAutoNum type="arabicPeriod"/>
            </a:pPr>
            <a:endParaRPr lang="en-NZ" sz="1100" dirty="0">
              <a:solidFill>
                <a:schemeClr val="bg1"/>
              </a:solidFill>
            </a:endParaRPr>
          </a:p>
          <a:p>
            <a:pPr marL="685800" lvl="1" indent="-228600">
              <a:lnSpc>
                <a:spcPct val="150000"/>
              </a:lnSpc>
              <a:buFont typeface="+mj-lt"/>
              <a:buAutoNum type="arabicPeriod"/>
            </a:pP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We request that the rules for earthworks for the restoration of wetlands within areas identified as Significant Natural Areas and Landscape and Natural Character Areas, are inline with the </a:t>
            </a:r>
            <a:r>
              <a:rPr lang="en-US" sz="1100"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Permitted Activity</a:t>
            </a: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standards for the restoration of natural wetlands introduced in the </a:t>
            </a:r>
            <a:r>
              <a:rPr lang="en-US" sz="1100"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Resource Management (National Environmental Standards for Freshwater) Regulations 2020,</a:t>
            </a: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without the imposition of any additional restrictions.  Despite the comments in the Council Rebuttal, we don’t believe this has occurred.</a:t>
            </a:r>
          </a:p>
          <a:p>
            <a:pPr marL="685800" lvl="1" indent="-228600">
              <a:lnSpc>
                <a:spcPct val="150000"/>
              </a:lnSpc>
              <a:buFont typeface="+mj-lt"/>
              <a:buAutoNum type="arabicPeriod"/>
            </a:pPr>
            <a:endPar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685800" lvl="1" indent="-228600">
              <a:lnSpc>
                <a:spcPct val="150000"/>
              </a:lnSpc>
              <a:buFont typeface="+mj-lt"/>
              <a:buAutoNum type="arabicPeriod"/>
            </a:pP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We support the Hearing 18 s42A Officers’ Report in excluding maimai from the building setback rules.</a:t>
            </a:r>
          </a:p>
          <a:p>
            <a:pPr marL="685800" lvl="1" indent="-228600">
              <a:lnSpc>
                <a:spcPct val="150000"/>
              </a:lnSpc>
              <a:buFont typeface="+mj-lt"/>
              <a:buAutoNum type="arabicPeriod"/>
            </a:pPr>
            <a:endParaRPr lang="en-US" sz="11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685800" lvl="1" indent="-228600">
              <a:lnSpc>
                <a:spcPct val="150000"/>
              </a:lnSpc>
              <a:buFont typeface="+mj-lt"/>
              <a:buAutoNum type="arabicPeriod"/>
            </a:pP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Nearly all game bird hunting in the Waikato District takes place in rural areas that will be zoned as Significant Natural Areas and/or Outstanding Natural Features. Therefore, we request that building maimai be a permitted activity in these areas. </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279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in a forest&#10;&#10;Description automatically generated">
            <a:extLst>
              <a:ext uri="{FF2B5EF4-FFF2-40B4-BE49-F238E27FC236}">
                <a16:creationId xmlns:a16="http://schemas.microsoft.com/office/drawing/2014/main" id="{8E83B223-4C9B-4C22-A258-FDC156D11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43250" y="838829"/>
            <a:ext cx="6858000" cy="5143500"/>
          </a:xfrm>
          <a:prstGeom prst="rect">
            <a:avLst/>
          </a:prstGeom>
        </p:spPr>
      </p:pic>
      <p:sp>
        <p:nvSpPr>
          <p:cNvPr id="2" name="TextBox 1">
            <a:extLst>
              <a:ext uri="{FF2B5EF4-FFF2-40B4-BE49-F238E27FC236}">
                <a16:creationId xmlns:a16="http://schemas.microsoft.com/office/drawing/2014/main" id="{08134FBC-BC7B-4181-9B13-7BF06F9ECFD1}"/>
              </a:ext>
            </a:extLst>
          </p:cNvPr>
          <p:cNvSpPr txBox="1"/>
          <p:nvPr/>
        </p:nvSpPr>
        <p:spPr>
          <a:xfrm>
            <a:off x="107505" y="764704"/>
            <a:ext cx="3892996" cy="1292662"/>
          </a:xfrm>
          <a:prstGeom prst="rect">
            <a:avLst/>
          </a:prstGeom>
          <a:noFill/>
        </p:spPr>
        <p:txBody>
          <a:bodyPr wrap="square" rtlCol="0">
            <a:spAutoFit/>
          </a:bodyPr>
          <a:lstStyle/>
          <a:p>
            <a:r>
              <a:rPr lang="en-US" dirty="0">
                <a:solidFill>
                  <a:schemeClr val="bg1"/>
                </a:solidFill>
              </a:rPr>
              <a:t>Blythen Wetland</a:t>
            </a:r>
          </a:p>
          <a:p>
            <a:endParaRPr lang="en-US" sz="1200" dirty="0">
              <a:solidFill>
                <a:schemeClr val="bg1"/>
              </a:solidFill>
            </a:endParaRPr>
          </a:p>
          <a:p>
            <a:r>
              <a:rPr lang="en-US" sz="1200" dirty="0">
                <a:solidFill>
                  <a:schemeClr val="bg1"/>
                </a:solidFill>
              </a:rPr>
              <a:t>Despite the Mangatawhiri River being in flood (foreground), </a:t>
            </a:r>
          </a:p>
          <a:p>
            <a:r>
              <a:rPr lang="en-US" sz="1200" dirty="0">
                <a:solidFill>
                  <a:schemeClr val="bg1"/>
                </a:solidFill>
              </a:rPr>
              <a:t>the Blythen Wetland is still perched 1.5 m above the river.  Water levels in the wetland are maintained by </a:t>
            </a:r>
            <a:r>
              <a:rPr lang="en-US" sz="1200" dirty="0" err="1">
                <a:solidFill>
                  <a:schemeClr val="bg1"/>
                </a:solidFill>
              </a:rPr>
              <a:t>stopbanks</a:t>
            </a:r>
            <a:r>
              <a:rPr lang="en-US" sz="1200" dirty="0">
                <a:solidFill>
                  <a:schemeClr val="bg1"/>
                </a:solidFill>
              </a:rPr>
              <a:t> and weirs.</a:t>
            </a:r>
            <a:endParaRPr lang="en-NZ" sz="1200" dirty="0">
              <a:solidFill>
                <a:schemeClr val="bg1"/>
              </a:solidFill>
            </a:endParaRPr>
          </a:p>
        </p:txBody>
      </p:sp>
    </p:spTree>
    <p:extLst>
      <p:ext uri="{BB962C8B-B14F-4D97-AF65-F5344CB8AC3E}">
        <p14:creationId xmlns:p14="http://schemas.microsoft.com/office/powerpoint/2010/main" val="58503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200" u="sng" dirty="0">
                <a:solidFill>
                  <a:schemeClr val="bg1"/>
                </a:solidFill>
              </a:rPr>
              <a:t>Game bird hunting in the Waikato District</a:t>
            </a:r>
          </a:p>
        </p:txBody>
      </p:sp>
      <p:sp>
        <p:nvSpPr>
          <p:cNvPr id="3" name="Content Placeholder 2"/>
          <p:cNvSpPr>
            <a:spLocks noGrp="1"/>
          </p:cNvSpPr>
          <p:nvPr>
            <p:ph idx="1"/>
          </p:nvPr>
        </p:nvSpPr>
        <p:spPr>
          <a:xfrm>
            <a:off x="539552" y="1340769"/>
            <a:ext cx="8147248" cy="4248472"/>
          </a:xfrm>
        </p:spPr>
        <p:txBody>
          <a:bodyPr>
            <a:normAutofit/>
          </a:bodyPr>
          <a:lstStyle/>
          <a:p>
            <a:endParaRPr lang="en-NZ" sz="2000" dirty="0"/>
          </a:p>
          <a:p>
            <a:r>
              <a:rPr lang="en-NZ" sz="1600" dirty="0">
                <a:solidFill>
                  <a:schemeClr val="bg1"/>
                </a:solidFill>
              </a:rPr>
              <a:t>The most popular and heavily hunted district for waterfowl hunting in New Zealand.</a:t>
            </a:r>
          </a:p>
          <a:p>
            <a:endParaRPr lang="en-NZ" sz="1600" dirty="0">
              <a:solidFill>
                <a:schemeClr val="bg1"/>
              </a:solidFill>
            </a:endParaRPr>
          </a:p>
          <a:p>
            <a:r>
              <a:rPr lang="en-NZ" sz="1600" dirty="0">
                <a:solidFill>
                  <a:schemeClr val="bg1"/>
                </a:solidFill>
              </a:rPr>
              <a:t>Most effort concentrated in the lower Waikato River and associated wetlands and lakes.</a:t>
            </a:r>
          </a:p>
          <a:p>
            <a:endParaRPr lang="en-NZ" sz="1600" dirty="0">
              <a:solidFill>
                <a:schemeClr val="bg1"/>
              </a:solidFill>
            </a:endParaRPr>
          </a:p>
          <a:p>
            <a:r>
              <a:rPr lang="en-NZ" sz="1600" dirty="0">
                <a:solidFill>
                  <a:schemeClr val="bg1"/>
                </a:solidFill>
              </a:rPr>
              <a:t>Auckland/Waikato issues 7000+ licences, but landowners are not required to hold a licence if they’re shooting on their own land.</a:t>
            </a:r>
          </a:p>
          <a:p>
            <a:endParaRPr lang="en-NZ" sz="1600" dirty="0">
              <a:solidFill>
                <a:schemeClr val="bg1"/>
              </a:solidFill>
            </a:endParaRPr>
          </a:p>
          <a:p>
            <a:r>
              <a:rPr lang="en-NZ" sz="1600" dirty="0">
                <a:solidFill>
                  <a:schemeClr val="bg1"/>
                </a:solidFill>
              </a:rPr>
              <a:t>Impractical and undesirable to impose consent requirements on maimai given their location and numbers.</a:t>
            </a:r>
          </a:p>
          <a:p>
            <a:endParaRPr lang="en-NZ" sz="1600" dirty="0">
              <a:solidFill>
                <a:schemeClr val="bg1"/>
              </a:solidFill>
            </a:endParaRPr>
          </a:p>
          <a:p>
            <a:r>
              <a:rPr lang="en-NZ" sz="1600" dirty="0">
                <a:solidFill>
                  <a:schemeClr val="bg1"/>
                </a:solidFill>
              </a:rPr>
              <a:t>Permitted activity status should be limited to maimai less than 10m² in area</a:t>
            </a:r>
          </a:p>
        </p:txBody>
      </p:sp>
    </p:spTree>
    <p:extLst>
      <p:ext uri="{BB962C8B-B14F-4D97-AF65-F5344CB8AC3E}">
        <p14:creationId xmlns:p14="http://schemas.microsoft.com/office/powerpoint/2010/main" val="14187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BDA425-EEA0-4D0B-8E79-6DD7B496C3E0}"/>
              </a:ext>
            </a:extLst>
          </p:cNvPr>
          <p:cNvGraphicFramePr>
            <a:graphicFrameLocks noGrp="1"/>
          </p:cNvGraphicFramePr>
          <p:nvPr>
            <p:extLst>
              <p:ext uri="{D42A27DB-BD31-4B8C-83A1-F6EECF244321}">
                <p14:modId xmlns:p14="http://schemas.microsoft.com/office/powerpoint/2010/main" val="38355250"/>
              </p:ext>
            </p:extLst>
          </p:nvPr>
        </p:nvGraphicFramePr>
        <p:xfrm>
          <a:off x="755576" y="1628800"/>
          <a:ext cx="7128791" cy="2316226"/>
        </p:xfrm>
        <a:graphic>
          <a:graphicData uri="http://schemas.openxmlformats.org/drawingml/2006/table">
            <a:tbl>
              <a:tblPr firstRow="1" firstCol="1" bandRow="1">
                <a:tableStyleId>{5C22544A-7EE6-4342-B048-85BDC9FD1C3A}</a:tableStyleId>
              </a:tblPr>
              <a:tblGrid>
                <a:gridCol w="1959419">
                  <a:extLst>
                    <a:ext uri="{9D8B030D-6E8A-4147-A177-3AD203B41FA5}">
                      <a16:colId xmlns:a16="http://schemas.microsoft.com/office/drawing/2014/main" val="2411326055"/>
                    </a:ext>
                  </a:extLst>
                </a:gridCol>
                <a:gridCol w="1723124">
                  <a:extLst>
                    <a:ext uri="{9D8B030D-6E8A-4147-A177-3AD203B41FA5}">
                      <a16:colId xmlns:a16="http://schemas.microsoft.com/office/drawing/2014/main" val="858097138"/>
                    </a:ext>
                  </a:extLst>
                </a:gridCol>
                <a:gridCol w="1723124">
                  <a:extLst>
                    <a:ext uri="{9D8B030D-6E8A-4147-A177-3AD203B41FA5}">
                      <a16:colId xmlns:a16="http://schemas.microsoft.com/office/drawing/2014/main" val="3214256465"/>
                    </a:ext>
                  </a:extLst>
                </a:gridCol>
                <a:gridCol w="1723124">
                  <a:extLst>
                    <a:ext uri="{9D8B030D-6E8A-4147-A177-3AD203B41FA5}">
                      <a16:colId xmlns:a16="http://schemas.microsoft.com/office/drawing/2014/main" val="3780291291"/>
                    </a:ext>
                  </a:extLst>
                </a:gridCol>
              </a:tblGrid>
              <a:tr h="292100">
                <a:tc>
                  <a:txBody>
                    <a:bodyPr/>
                    <a:lstStyle/>
                    <a:p>
                      <a:pPr indent="-367030" algn="l">
                        <a:lnSpc>
                          <a:spcPct val="150000"/>
                        </a:lnSpc>
                      </a:pPr>
                      <a:r>
                        <a:rPr lang="en-NZ" sz="1300" dirty="0">
                          <a:effectLst/>
                        </a:rPr>
                        <a:t>Waterbody</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367030" algn="l">
                        <a:lnSpc>
                          <a:spcPct val="150000"/>
                        </a:lnSpc>
                      </a:pPr>
                      <a:r>
                        <a:rPr lang="en-NZ" sz="1300" dirty="0">
                          <a:effectLst/>
                        </a:rPr>
                        <a:t>Significant Natural Area</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indent="-367030" algn="l">
                        <a:lnSpc>
                          <a:spcPct val="150000"/>
                        </a:lnSpc>
                      </a:pPr>
                      <a:r>
                        <a:rPr lang="en-NZ" sz="1300" dirty="0">
                          <a:effectLst/>
                        </a:rPr>
                        <a:t>Outstanding Natural Feature</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indent="-367030" algn="l">
                        <a:lnSpc>
                          <a:spcPct val="150000"/>
                        </a:lnSpc>
                      </a:pPr>
                      <a:r>
                        <a:rPr lang="en-US" sz="1100" dirty="0">
                          <a:effectLst/>
                          <a:latin typeface="Calibri" panose="020F0502020204030204" pitchFamily="34" charset="0"/>
                          <a:ea typeface="Calibri" panose="020F0502020204030204" pitchFamily="34" charset="0"/>
                          <a:cs typeface="Arial" panose="020B0604020202020204" pitchFamily="34" charset="0"/>
                        </a:rPr>
                        <a:t>Flood Plain Management Area</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27132304"/>
                  </a:ext>
                </a:extLst>
              </a:tr>
              <a:tr h="292100">
                <a:tc>
                  <a:txBody>
                    <a:bodyPr/>
                    <a:lstStyle/>
                    <a:p>
                      <a:pPr indent="-367030" algn="l">
                        <a:lnSpc>
                          <a:spcPct val="150000"/>
                        </a:lnSpc>
                      </a:pPr>
                      <a:r>
                        <a:rPr lang="en-NZ" sz="1300" dirty="0">
                          <a:effectLst/>
                        </a:rPr>
                        <a:t>Waikato River Delta</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a:solidFill>
                            <a:schemeClr val="bg1"/>
                          </a:solidFill>
                          <a:effectLst/>
                        </a:rPr>
                        <a:t>Yes</a:t>
                      </a:r>
                      <a:endParaRPr lang="en-NZ"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487281723"/>
                  </a:ext>
                </a:extLst>
              </a:tr>
              <a:tr h="292100">
                <a:tc>
                  <a:txBody>
                    <a:bodyPr/>
                    <a:lstStyle/>
                    <a:p>
                      <a:pPr indent="-367030" algn="l">
                        <a:lnSpc>
                          <a:spcPct val="150000"/>
                        </a:lnSpc>
                      </a:pPr>
                      <a:r>
                        <a:rPr lang="en-NZ" sz="1300">
                          <a:effectLst/>
                        </a:rPr>
                        <a:t>Lake Waikere </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No</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No</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2403266637"/>
                  </a:ext>
                </a:extLst>
              </a:tr>
              <a:tr h="292100">
                <a:tc>
                  <a:txBody>
                    <a:bodyPr/>
                    <a:lstStyle/>
                    <a:p>
                      <a:pPr indent="-367030" algn="l">
                        <a:lnSpc>
                          <a:spcPct val="150000"/>
                        </a:lnSpc>
                      </a:pPr>
                      <a:r>
                        <a:rPr lang="en-NZ" sz="1300">
                          <a:effectLst/>
                        </a:rPr>
                        <a:t>Lake Whangape</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No</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859616419"/>
                  </a:ext>
                </a:extLst>
              </a:tr>
              <a:tr h="292100">
                <a:tc>
                  <a:txBody>
                    <a:bodyPr/>
                    <a:lstStyle/>
                    <a:p>
                      <a:pPr indent="-367030" algn="l">
                        <a:lnSpc>
                          <a:spcPct val="150000"/>
                        </a:lnSpc>
                      </a:pPr>
                      <a:r>
                        <a:rPr lang="en-NZ" sz="1300">
                          <a:effectLst/>
                        </a:rPr>
                        <a:t>Opuatia Wetland</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257347860"/>
                  </a:ext>
                </a:extLst>
              </a:tr>
              <a:tr h="292100">
                <a:tc>
                  <a:txBody>
                    <a:bodyPr/>
                    <a:lstStyle/>
                    <a:p>
                      <a:pPr indent="-367030" algn="l">
                        <a:lnSpc>
                          <a:spcPct val="150000"/>
                        </a:lnSpc>
                      </a:pPr>
                      <a:r>
                        <a:rPr lang="en-NZ" sz="1300">
                          <a:effectLst/>
                        </a:rPr>
                        <a:t>Waikato River margins</a:t>
                      </a:r>
                      <a:endParaRPr lang="en-NZ"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Yes (limited)</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561653601"/>
                  </a:ext>
                </a:extLst>
              </a:tr>
              <a:tr h="292100">
                <a:tc>
                  <a:txBody>
                    <a:bodyPr/>
                    <a:lstStyle/>
                    <a:p>
                      <a:pPr indent="-367030" algn="l">
                        <a:lnSpc>
                          <a:spcPct val="150000"/>
                        </a:lnSpc>
                      </a:pPr>
                      <a:r>
                        <a:rPr lang="en-NZ" sz="1300" dirty="0">
                          <a:effectLst/>
                        </a:rPr>
                        <a:t>Whangamarino Wetland </a:t>
                      </a:r>
                      <a:endParaRPr lang="en-NZ"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NZ" sz="1100" dirty="0">
                          <a:solidFill>
                            <a:schemeClr val="bg1"/>
                          </a:solidFill>
                          <a:effectLst/>
                        </a:rPr>
                        <a:t>Yes</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indent="-367030" algn="l">
                        <a:lnSpc>
                          <a:spcPct val="150000"/>
                        </a:lnSpc>
                      </a:pPr>
                      <a:r>
                        <a:rPr lang="en-US"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No</a:t>
                      </a:r>
                      <a:endParaRPr lang="en-NZ"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3474476682"/>
                  </a:ext>
                </a:extLst>
              </a:tr>
            </a:tbl>
          </a:graphicData>
        </a:graphic>
      </p:graphicFrame>
      <p:sp>
        <p:nvSpPr>
          <p:cNvPr id="3" name="Rectangle 1">
            <a:extLst>
              <a:ext uri="{FF2B5EF4-FFF2-40B4-BE49-F238E27FC236}">
                <a16:creationId xmlns:a16="http://schemas.microsoft.com/office/drawing/2014/main" id="{63673FC6-3902-45B0-8ED0-31B848D43EA0}"/>
              </a:ext>
            </a:extLst>
          </p:cNvPr>
          <p:cNvSpPr>
            <a:spLocks noChangeArrowheads="1"/>
          </p:cNvSpPr>
          <p:nvPr/>
        </p:nvSpPr>
        <p:spPr bwMode="auto">
          <a:xfrm>
            <a:off x="1619672" y="620688"/>
            <a:ext cx="52436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Arial" panose="020B0604020202020204" pitchFamily="34" charset="0"/>
              </a:rPr>
              <a:t>Main waterfowl hunting areas in the Waikato District. </a:t>
            </a:r>
            <a:endParaRPr kumimoji="0" lang="en-NZ" altLang="en-US"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179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899A-443B-4A54-AF2F-6FE69A401893}"/>
              </a:ext>
            </a:extLst>
          </p:cNvPr>
          <p:cNvSpPr>
            <a:spLocks noGrp="1"/>
          </p:cNvSpPr>
          <p:nvPr>
            <p:ph type="title"/>
          </p:nvPr>
        </p:nvSpPr>
        <p:spPr/>
        <p:txBody>
          <a:bodyPr>
            <a:normAutofit/>
          </a:bodyPr>
          <a:lstStyle/>
          <a:p>
            <a:r>
              <a:rPr lang="en-US" sz="3600" dirty="0">
                <a:solidFill>
                  <a:schemeClr val="bg1"/>
                </a:solidFill>
              </a:rPr>
              <a:t>Lake Waikare</a:t>
            </a:r>
            <a:endParaRPr lang="en-NZ" sz="3600" dirty="0">
              <a:solidFill>
                <a:schemeClr val="bg1"/>
              </a:solidFill>
            </a:endParaRPr>
          </a:p>
        </p:txBody>
      </p:sp>
      <p:sp>
        <p:nvSpPr>
          <p:cNvPr id="3" name="Content Placeholder 2">
            <a:extLst>
              <a:ext uri="{FF2B5EF4-FFF2-40B4-BE49-F238E27FC236}">
                <a16:creationId xmlns:a16="http://schemas.microsoft.com/office/drawing/2014/main" id="{DB2E6555-5CD9-4E9E-882A-1BCAAC486A5A}"/>
              </a:ext>
            </a:extLst>
          </p:cNvPr>
          <p:cNvSpPr>
            <a:spLocks noGrp="1"/>
          </p:cNvSpPr>
          <p:nvPr>
            <p:ph idx="1"/>
          </p:nvPr>
        </p:nvSpPr>
        <p:spPr/>
        <p:txBody>
          <a:bodyPr/>
          <a:lstStyle/>
          <a:p>
            <a:endParaRPr lang="en-NZ"/>
          </a:p>
        </p:txBody>
      </p:sp>
      <p:pic>
        <p:nvPicPr>
          <p:cNvPr id="5" name="Picture 4">
            <a:extLst>
              <a:ext uri="{FF2B5EF4-FFF2-40B4-BE49-F238E27FC236}">
                <a16:creationId xmlns:a16="http://schemas.microsoft.com/office/drawing/2014/main" id="{DC08470D-6715-4FB5-8EE4-E6D39AE9A5F8}"/>
              </a:ext>
            </a:extLst>
          </p:cNvPr>
          <p:cNvPicPr>
            <a:picLocks noChangeAspect="1"/>
          </p:cNvPicPr>
          <p:nvPr/>
        </p:nvPicPr>
        <p:blipFill>
          <a:blip r:embed="rId2"/>
          <a:stretch>
            <a:fillRect/>
          </a:stretch>
        </p:blipFill>
        <p:spPr>
          <a:xfrm>
            <a:off x="0" y="1594651"/>
            <a:ext cx="9144000" cy="6536922"/>
          </a:xfrm>
          <a:prstGeom prst="rect">
            <a:avLst/>
          </a:prstGeom>
        </p:spPr>
      </p:pic>
    </p:spTree>
    <p:extLst>
      <p:ext uri="{BB962C8B-B14F-4D97-AF65-F5344CB8AC3E}">
        <p14:creationId xmlns:p14="http://schemas.microsoft.com/office/powerpoint/2010/main" val="99479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07DB7D-94A6-4915-AEFB-3867765781BA}"/>
              </a:ext>
            </a:extLst>
          </p:cNvPr>
          <p:cNvPicPr>
            <a:picLocks noChangeAspect="1"/>
          </p:cNvPicPr>
          <p:nvPr/>
        </p:nvPicPr>
        <p:blipFill>
          <a:blip r:embed="rId2"/>
          <a:stretch>
            <a:fillRect/>
          </a:stretch>
        </p:blipFill>
        <p:spPr>
          <a:xfrm>
            <a:off x="-108520" y="1268760"/>
            <a:ext cx="9144000" cy="5688777"/>
          </a:xfrm>
          <a:prstGeom prst="rect">
            <a:avLst/>
          </a:prstGeom>
        </p:spPr>
      </p:pic>
      <p:sp>
        <p:nvSpPr>
          <p:cNvPr id="4" name="TextBox 3">
            <a:extLst>
              <a:ext uri="{FF2B5EF4-FFF2-40B4-BE49-F238E27FC236}">
                <a16:creationId xmlns:a16="http://schemas.microsoft.com/office/drawing/2014/main" id="{9821F117-55D4-43AB-A813-649F8593F6FE}"/>
              </a:ext>
            </a:extLst>
          </p:cNvPr>
          <p:cNvSpPr txBox="1"/>
          <p:nvPr/>
        </p:nvSpPr>
        <p:spPr>
          <a:xfrm>
            <a:off x="3131840" y="260648"/>
            <a:ext cx="4626244" cy="646331"/>
          </a:xfrm>
          <a:prstGeom prst="rect">
            <a:avLst/>
          </a:prstGeom>
          <a:noFill/>
        </p:spPr>
        <p:txBody>
          <a:bodyPr wrap="square">
            <a:spAutoFit/>
          </a:bodyPr>
          <a:lstStyle/>
          <a:p>
            <a:r>
              <a:rPr lang="en-US" sz="3600" dirty="0">
                <a:solidFill>
                  <a:schemeClr val="bg1"/>
                </a:solidFill>
              </a:rPr>
              <a:t>Lake </a:t>
            </a:r>
            <a:r>
              <a:rPr lang="en-US" sz="3600" dirty="0" err="1">
                <a:solidFill>
                  <a:schemeClr val="bg1"/>
                </a:solidFill>
              </a:rPr>
              <a:t>Whangape</a:t>
            </a:r>
            <a:endParaRPr lang="en-NZ" sz="3600" dirty="0"/>
          </a:p>
        </p:txBody>
      </p:sp>
    </p:spTree>
    <p:extLst>
      <p:ext uri="{BB962C8B-B14F-4D97-AF65-F5344CB8AC3E}">
        <p14:creationId xmlns:p14="http://schemas.microsoft.com/office/powerpoint/2010/main" val="116927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ACB8F0-B822-43FC-8ADA-E77602E019F9}"/>
              </a:ext>
            </a:extLst>
          </p:cNvPr>
          <p:cNvSpPr txBox="1"/>
          <p:nvPr/>
        </p:nvSpPr>
        <p:spPr>
          <a:xfrm>
            <a:off x="251520" y="548680"/>
            <a:ext cx="7272808" cy="1477328"/>
          </a:xfrm>
          <a:prstGeom prst="rect">
            <a:avLst/>
          </a:prstGeom>
          <a:noFill/>
        </p:spPr>
        <p:txBody>
          <a:bodyPr wrap="square">
            <a:spAutoFit/>
          </a:bodyPr>
          <a:lstStyle/>
          <a:p>
            <a:r>
              <a:rPr lang="en-US" sz="3600" dirty="0">
                <a:solidFill>
                  <a:schemeClr val="bg1"/>
                </a:solidFill>
              </a:rPr>
              <a:t>		    Waikato River Delta</a:t>
            </a:r>
          </a:p>
          <a:p>
            <a:endParaRPr lang="en-US" dirty="0">
              <a:solidFill>
                <a:schemeClr val="bg1"/>
              </a:solidFill>
            </a:endParaRPr>
          </a:p>
          <a:p>
            <a:r>
              <a:rPr lang="en-US" sz="1800" dirty="0">
                <a:solidFill>
                  <a:schemeClr val="bg1"/>
                </a:solidFill>
              </a:rPr>
              <a:t>	Crucial that we implement regulations that we can all agree on.  </a:t>
            </a:r>
          </a:p>
          <a:p>
            <a:endParaRPr lang="en-NZ" sz="1800" dirty="0"/>
          </a:p>
        </p:txBody>
      </p:sp>
      <p:pic>
        <p:nvPicPr>
          <p:cNvPr id="5" name="Picture 4">
            <a:extLst>
              <a:ext uri="{FF2B5EF4-FFF2-40B4-BE49-F238E27FC236}">
                <a16:creationId xmlns:a16="http://schemas.microsoft.com/office/drawing/2014/main" id="{2BD7B0F4-F267-44F4-AA3E-91D09699A7CF}"/>
              </a:ext>
            </a:extLst>
          </p:cNvPr>
          <p:cNvPicPr>
            <a:picLocks noChangeAspect="1"/>
          </p:cNvPicPr>
          <p:nvPr/>
        </p:nvPicPr>
        <p:blipFill>
          <a:blip r:embed="rId2"/>
          <a:stretch>
            <a:fillRect/>
          </a:stretch>
        </p:blipFill>
        <p:spPr>
          <a:xfrm>
            <a:off x="0" y="2023092"/>
            <a:ext cx="9144000" cy="4828177"/>
          </a:xfrm>
          <a:prstGeom prst="rect">
            <a:avLst/>
          </a:prstGeom>
        </p:spPr>
      </p:pic>
    </p:spTree>
    <p:extLst>
      <p:ext uri="{BB962C8B-B14F-4D97-AF65-F5344CB8AC3E}">
        <p14:creationId xmlns:p14="http://schemas.microsoft.com/office/powerpoint/2010/main" val="198903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68"/>
            <a:ext cx="8229600" cy="1143000"/>
          </a:xfrm>
        </p:spPr>
        <p:txBody>
          <a:bodyPr>
            <a:normAutofit/>
          </a:bodyPr>
          <a:lstStyle/>
          <a:p>
            <a:r>
              <a:rPr lang="en-NZ" sz="2200" u="sng" dirty="0">
                <a:solidFill>
                  <a:schemeClr val="bg1"/>
                </a:solidFill>
                <a:latin typeface="+mn-lt"/>
              </a:rPr>
              <a:t>Change sought to earthworks rule in accordance with </a:t>
            </a:r>
            <a:r>
              <a:rPr lang="en-NZ" sz="1800" i="1" u="sng" dirty="0">
                <a:solidFill>
                  <a:schemeClr val="bg1"/>
                </a:solidFill>
                <a:effectLst/>
                <a:latin typeface="+mn-lt"/>
                <a:ea typeface="Calibri" panose="020F0502020204030204" pitchFamily="34" charset="0"/>
                <a:cs typeface="Arial" panose="020B0604020202020204" pitchFamily="34" charset="0"/>
              </a:rPr>
              <a:t>The</a:t>
            </a:r>
            <a:r>
              <a:rPr lang="en-NZ" sz="1800" u="sng" dirty="0">
                <a:solidFill>
                  <a:schemeClr val="bg1"/>
                </a:solidFill>
                <a:effectLst/>
                <a:latin typeface="+mn-lt"/>
                <a:ea typeface="Calibri" panose="020F0502020204030204" pitchFamily="34" charset="0"/>
                <a:cs typeface="Arial" panose="020B0604020202020204" pitchFamily="34" charset="0"/>
              </a:rPr>
              <a:t> </a:t>
            </a:r>
            <a:r>
              <a:rPr lang="en-NZ" sz="1800" i="1" u="sng" dirty="0">
                <a:solidFill>
                  <a:schemeClr val="bg1"/>
                </a:solidFill>
                <a:effectLst/>
                <a:latin typeface="+mn-lt"/>
                <a:ea typeface="Calibri" panose="020F0502020204030204" pitchFamily="34" charset="0"/>
                <a:cs typeface="Arial" panose="020B0604020202020204" pitchFamily="34" charset="0"/>
              </a:rPr>
              <a:t>Resource Management (National Environmental Standards for Freshwater) Regulations 2020 </a:t>
            </a:r>
            <a:r>
              <a:rPr lang="en-NZ" sz="1800" u="sng" dirty="0">
                <a:solidFill>
                  <a:schemeClr val="bg1"/>
                </a:solidFill>
                <a:effectLst/>
                <a:latin typeface="+mn-lt"/>
                <a:ea typeface="Calibri" panose="020F0502020204030204" pitchFamily="34" charset="0"/>
                <a:cs typeface="Arial" panose="020B0604020202020204" pitchFamily="34" charset="0"/>
              </a:rPr>
              <a:t>s</a:t>
            </a:r>
            <a:endParaRPr lang="en-NZ" sz="2200" u="sng" dirty="0">
              <a:solidFill>
                <a:schemeClr val="bg1"/>
              </a:solidFill>
              <a:latin typeface="+mn-lt"/>
            </a:endParaRPr>
          </a:p>
        </p:txBody>
      </p:sp>
      <p:sp>
        <p:nvSpPr>
          <p:cNvPr id="3" name="Content Placeholder 2"/>
          <p:cNvSpPr>
            <a:spLocks noGrp="1"/>
          </p:cNvSpPr>
          <p:nvPr>
            <p:ph idx="1"/>
          </p:nvPr>
        </p:nvSpPr>
        <p:spPr>
          <a:xfrm>
            <a:off x="457200" y="1098148"/>
            <a:ext cx="8229600" cy="4525963"/>
          </a:xfrm>
        </p:spPr>
        <p:txBody>
          <a:bodyPr>
            <a:normAutofit/>
          </a:bodyPr>
          <a:lstStyle/>
          <a:p>
            <a:r>
              <a:rPr lang="en-US" sz="1100" dirty="0">
                <a:solidFill>
                  <a:schemeClr val="bg1"/>
                </a:solidFill>
              </a:rPr>
              <a:t>We requested changes that will allow for wetland creation, restoration, and enhancement activities to be undertaken as permitted activities in the Rural Zone, including in a Significant Natural Area or Landscape and Natural Character Area, with a  maximum area limit of 500m² set and provided it is done in line with a Wetland Restoration Plan submitted to Waikato Regional Council.</a:t>
            </a:r>
            <a:endParaRPr lang="en-NZ" sz="1100" dirty="0"/>
          </a:p>
          <a:p>
            <a:pPr algn="l"/>
            <a:endParaRPr lang="en-NZ" sz="1100" b="0" i="0" u="none" strike="noStrike" baseline="0" dirty="0">
              <a:solidFill>
                <a:srgbClr val="000000"/>
              </a:solidFill>
              <a:latin typeface="Gill Sans MT" panose="020B0502020104020203" pitchFamily="34" charset="0"/>
            </a:endParaRPr>
          </a:p>
          <a:p>
            <a:r>
              <a:rPr lang="en-US" sz="1100" b="0" i="0" u="none" strike="noStrike" baseline="0" dirty="0">
                <a:solidFill>
                  <a:schemeClr val="bg1"/>
                </a:solidFill>
              </a:rPr>
              <a:t>The National Environmental Standard for Freshwater (‘NES-FW’) has recently been </a:t>
            </a:r>
            <a:r>
              <a:rPr lang="en-US" sz="1100" b="0" i="0" u="none" strike="noStrike" baseline="0" dirty="0" err="1">
                <a:solidFill>
                  <a:schemeClr val="bg1"/>
                </a:solidFill>
              </a:rPr>
              <a:t>gazetted</a:t>
            </a:r>
            <a:r>
              <a:rPr lang="en-US" sz="1100" b="0" i="0" u="none" strike="noStrike" baseline="0" dirty="0">
                <a:solidFill>
                  <a:schemeClr val="bg1"/>
                </a:solidFill>
              </a:rPr>
              <a:t> in August 2020.   The NES-FW provides for both vegetation clearance and earthworks within 10m of a natural wetland, where such works are for the purpose of wetland restoration.  The extent of such works is limited to 500m</a:t>
            </a:r>
            <a:r>
              <a:rPr lang="en-US" sz="1100" b="0" i="0" u="none" strike="noStrike" baseline="30000" dirty="0">
                <a:solidFill>
                  <a:schemeClr val="bg1"/>
                </a:solidFill>
              </a:rPr>
              <a:t>2 </a:t>
            </a:r>
            <a:r>
              <a:rPr lang="en-US" sz="1100" b="0" i="0" u="none" strike="noStrike" baseline="0" dirty="0">
                <a:solidFill>
                  <a:schemeClr val="bg1"/>
                </a:solidFill>
              </a:rPr>
              <a:t>or 10% of the wetland, whichever is smaller.   The Council Rebuttal Evidence states that the District Plans cannot contain rules that are more onerous than those in an NES.     However the proposed District Plan limits earthworks in </a:t>
            </a:r>
            <a:r>
              <a:rPr lang="en-US" sz="1100" dirty="0">
                <a:solidFill>
                  <a:schemeClr val="bg1"/>
                </a:solidFill>
              </a:rPr>
              <a:t>Significant Natural Area or Landscape and Natural Character Area to no more than 250</a:t>
            </a:r>
            <a:r>
              <a:rPr lang="en-US" sz="1100" b="0" i="0" u="none" strike="noStrike" baseline="0" dirty="0">
                <a:solidFill>
                  <a:schemeClr val="bg1"/>
                </a:solidFill>
              </a:rPr>
              <a:t>m</a:t>
            </a:r>
            <a:r>
              <a:rPr lang="en-US" sz="1100" b="0" i="0" u="none" strike="noStrike" baseline="30000" dirty="0">
                <a:solidFill>
                  <a:schemeClr val="bg1"/>
                </a:solidFill>
              </a:rPr>
              <a:t>2  </a:t>
            </a:r>
            <a:r>
              <a:rPr lang="en-US" sz="1100" b="0" i="0" u="none" strike="noStrike" baseline="0" dirty="0">
                <a:solidFill>
                  <a:schemeClr val="bg1"/>
                </a:solidFill>
              </a:rPr>
              <a:t>.We therefore request that this area restriction is increased to 500m</a:t>
            </a:r>
            <a:r>
              <a:rPr lang="en-US" sz="1100" b="0" i="0" u="none" strike="noStrike" baseline="30000" dirty="0">
                <a:solidFill>
                  <a:schemeClr val="bg1"/>
                </a:solidFill>
              </a:rPr>
              <a:t>2  </a:t>
            </a:r>
            <a:r>
              <a:rPr lang="en-US" sz="1100" b="0" i="0" u="none" strike="noStrike" baseline="0" dirty="0">
                <a:solidFill>
                  <a:schemeClr val="bg1"/>
                </a:solidFill>
              </a:rPr>
              <a:t> inline with the NES-FW. </a:t>
            </a:r>
            <a:endParaRPr lang="en-NZ" sz="1100" dirty="0">
              <a:solidFill>
                <a:schemeClr val="bg1"/>
              </a:solidFill>
            </a:endParaRPr>
          </a:p>
          <a:p>
            <a:pPr marL="0" indent="0">
              <a:buNone/>
            </a:pPr>
            <a:endParaRPr lang="en-NZ" sz="1100" dirty="0">
              <a:solidFill>
                <a:schemeClr val="bg1"/>
              </a:solidFill>
            </a:endParaRPr>
          </a:p>
          <a:p>
            <a:pPr marL="0" indent="0">
              <a:buNone/>
            </a:pPr>
            <a:endParaRPr lang="en-NZ" sz="2000" dirty="0">
              <a:solidFill>
                <a:schemeClr val="bg1"/>
              </a:solidFill>
            </a:endParaRPr>
          </a:p>
        </p:txBody>
      </p:sp>
    </p:spTree>
    <p:extLst>
      <p:ext uri="{BB962C8B-B14F-4D97-AF65-F5344CB8AC3E}">
        <p14:creationId xmlns:p14="http://schemas.microsoft.com/office/powerpoint/2010/main" val="399779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FA 2 HABITAT PROTECTION &amp; MANAGEMENT\Council lands\Piggott Block work\Mudfish Sep 2015 AD\P9090003.JPG">
            <a:extLst>
              <a:ext uri="{FF2B5EF4-FFF2-40B4-BE49-F238E27FC236}">
                <a16:creationId xmlns:a16="http://schemas.microsoft.com/office/drawing/2014/main" id="{1560F8D3-C7D4-4F2D-8066-AA3D83FA95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9217024" cy="69124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D8154D-3A29-456B-B1BA-559AA885DB28}"/>
              </a:ext>
            </a:extLst>
          </p:cNvPr>
          <p:cNvSpPr txBox="1"/>
          <p:nvPr/>
        </p:nvSpPr>
        <p:spPr>
          <a:xfrm>
            <a:off x="866333" y="764704"/>
            <a:ext cx="7954139" cy="646331"/>
          </a:xfrm>
          <a:prstGeom prst="rect">
            <a:avLst/>
          </a:prstGeom>
          <a:noFill/>
        </p:spPr>
        <p:txBody>
          <a:bodyPr wrap="square" rtlCol="0">
            <a:spAutoFit/>
          </a:bodyPr>
          <a:lstStyle/>
          <a:p>
            <a:r>
              <a:rPr lang="en-US" sz="1200" dirty="0">
                <a:solidFill>
                  <a:schemeClr val="bg1"/>
                </a:solidFill>
              </a:rPr>
              <a:t>Fish and Game carries out an annual maintenance program on our wetlands due to the impact of exotic vegetation and</a:t>
            </a:r>
          </a:p>
          <a:p>
            <a:r>
              <a:rPr lang="en-US" sz="1200" dirty="0">
                <a:solidFill>
                  <a:schemeClr val="bg1"/>
                </a:solidFill>
              </a:rPr>
              <a:t> to maintain hydrology since many of our wetlands are perched above the surrounding farmland and waterways.  Exotic weeds are generally prolific. </a:t>
            </a:r>
            <a:endParaRPr lang="en-NZ" sz="1200" dirty="0">
              <a:solidFill>
                <a:schemeClr val="bg1"/>
              </a:solidFill>
            </a:endParaRPr>
          </a:p>
        </p:txBody>
      </p:sp>
    </p:spTree>
    <p:extLst>
      <p:ext uri="{BB962C8B-B14F-4D97-AF65-F5344CB8AC3E}">
        <p14:creationId xmlns:p14="http://schemas.microsoft.com/office/powerpoint/2010/main" val="226515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E3A777-9CB7-45DB-B048-9C61A49FE1D9}"/>
              </a:ext>
            </a:extLst>
          </p:cNvPr>
          <p:cNvPicPr>
            <a:picLocks noChangeAspect="1"/>
          </p:cNvPicPr>
          <p:nvPr/>
        </p:nvPicPr>
        <p:blipFill rotWithShape="1">
          <a:blip r:embed="rId2"/>
          <a:srcRect t="1292" r="22123" b="-1292"/>
          <a:stretch/>
        </p:blipFill>
        <p:spPr>
          <a:xfrm>
            <a:off x="1187624" y="1124744"/>
            <a:ext cx="6588000" cy="5220000"/>
          </a:xfrm>
          <a:prstGeom prst="rect">
            <a:avLst/>
          </a:prstGeom>
        </p:spPr>
      </p:pic>
      <p:sp>
        <p:nvSpPr>
          <p:cNvPr id="5" name="TextBox 4">
            <a:extLst>
              <a:ext uri="{FF2B5EF4-FFF2-40B4-BE49-F238E27FC236}">
                <a16:creationId xmlns:a16="http://schemas.microsoft.com/office/drawing/2014/main" id="{1E5340E4-E0B0-44B9-943A-B46041F087B3}"/>
              </a:ext>
            </a:extLst>
          </p:cNvPr>
          <p:cNvSpPr txBox="1"/>
          <p:nvPr/>
        </p:nvSpPr>
        <p:spPr>
          <a:xfrm>
            <a:off x="1115616" y="201414"/>
            <a:ext cx="7664165" cy="1477328"/>
          </a:xfrm>
          <a:prstGeom prst="rect">
            <a:avLst/>
          </a:prstGeom>
          <a:noFill/>
        </p:spPr>
        <p:txBody>
          <a:bodyPr wrap="square" rtlCol="0">
            <a:spAutoFit/>
          </a:bodyPr>
          <a:lstStyle/>
          <a:p>
            <a:r>
              <a:rPr lang="en-US" dirty="0">
                <a:solidFill>
                  <a:schemeClr val="bg1"/>
                </a:solidFill>
              </a:rPr>
              <a:t>Dean Wetland showing LiDAR contours</a:t>
            </a:r>
          </a:p>
          <a:p>
            <a:endParaRPr lang="en-US" dirty="0">
              <a:solidFill>
                <a:schemeClr val="bg1"/>
              </a:solidFill>
            </a:endParaRPr>
          </a:p>
          <a:p>
            <a:r>
              <a:rPr lang="en-US" dirty="0">
                <a:solidFill>
                  <a:schemeClr val="bg1"/>
                </a:solidFill>
              </a:rPr>
              <a:t>This wetland is perched 1-2 metres above the surrounding farmland</a:t>
            </a:r>
          </a:p>
          <a:p>
            <a:endParaRPr lang="en-US" dirty="0">
              <a:solidFill>
                <a:schemeClr val="bg1"/>
              </a:solidFill>
            </a:endParaRPr>
          </a:p>
          <a:p>
            <a:endParaRPr lang="en-NZ" dirty="0">
              <a:solidFill>
                <a:schemeClr val="bg1"/>
              </a:solidFill>
            </a:endParaRPr>
          </a:p>
        </p:txBody>
      </p:sp>
    </p:spTree>
    <p:extLst>
      <p:ext uri="{BB962C8B-B14F-4D97-AF65-F5344CB8AC3E}">
        <p14:creationId xmlns:p14="http://schemas.microsoft.com/office/powerpoint/2010/main" val="4091683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F17008DC81694EB95A554CD064963E" ma:contentTypeVersion="12" ma:contentTypeDescription="Create a new document." ma:contentTypeScope="" ma:versionID="c75136490e8fa0dc32080ce046345d6f">
  <xsd:schema xmlns:xsd="http://www.w3.org/2001/XMLSchema" xmlns:xs="http://www.w3.org/2001/XMLSchema" xmlns:p="http://schemas.microsoft.com/office/2006/metadata/properties" xmlns:ns2="0790c566-5d35-417b-b236-613c25b61388" xmlns:ns3="683272cb-62f6-4d85-b7d4-f8ae1fcfa035" targetNamespace="http://schemas.microsoft.com/office/2006/metadata/properties" ma:root="true" ma:fieldsID="040eeddbe7644c2bf5e2d99c4d6baaa0" ns2:_="" ns3:_="">
    <xsd:import namespace="0790c566-5d35-417b-b236-613c25b61388"/>
    <xsd:import namespace="683272cb-62f6-4d85-b7d4-f8ae1fcfa0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0c566-5d35-417b-b236-613c25b613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3272cb-62f6-4d85-b7d4-f8ae1fcfa03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C47CF8-430A-45A1-BA3A-04D211E2F216}">
  <ds:schemaRefs>
    <ds:schemaRef ds:uri="http://schemas.microsoft.com/sharepoint/v3/contenttype/forms"/>
  </ds:schemaRefs>
</ds:datastoreItem>
</file>

<file path=customXml/itemProps2.xml><?xml version="1.0" encoding="utf-8"?>
<ds:datastoreItem xmlns:ds="http://schemas.openxmlformats.org/officeDocument/2006/customXml" ds:itemID="{BB1BC9C2-4BC1-4683-B82E-F5E4F5096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0c566-5d35-417b-b236-613c25b61388"/>
    <ds:schemaRef ds:uri="683272cb-62f6-4d85-b7d4-f8ae1fcfa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168951-48A4-4E0E-9D24-1A6E1F789485}">
  <ds:schemaRefs>
    <ds:schemaRef ds:uri="http://schemas.microsoft.com/office/2006/documentManagement/types"/>
    <ds:schemaRef ds:uri="http://schemas.openxmlformats.org/package/2006/metadata/core-properties"/>
    <ds:schemaRef ds:uri="0790c566-5d35-417b-b236-613c25b61388"/>
    <ds:schemaRef ds:uri="http://purl.org/dc/dcmitype/"/>
    <ds:schemaRef ds:uri="http://schemas.microsoft.com/office/2006/metadata/properties"/>
    <ds:schemaRef ds:uri="http://schemas.microsoft.com/office/infopath/2007/PartnerControls"/>
    <ds:schemaRef ds:uri="http://purl.org/dc/elements/1.1/"/>
    <ds:schemaRef ds:uri="http://www.w3.org/XML/1998/namespace"/>
    <ds:schemaRef ds:uri="683272cb-62f6-4d85-b7d4-f8ae1fcfa035"/>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2709</TotalTime>
  <Words>677</Words>
  <Application>Microsoft Office PowerPoint</Application>
  <PresentationFormat>On-screen Show (4:3)</PresentationFormat>
  <Paragraphs>71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Gill Sans MT</vt:lpstr>
      <vt:lpstr>Office Theme</vt:lpstr>
      <vt:lpstr>PowerPoint Presentation</vt:lpstr>
      <vt:lpstr>Game bird hunting in the Waikato District</vt:lpstr>
      <vt:lpstr>PowerPoint Presentation</vt:lpstr>
      <vt:lpstr>Lake Waikare</vt:lpstr>
      <vt:lpstr>PowerPoint Presentation</vt:lpstr>
      <vt:lpstr>PowerPoint Presentation</vt:lpstr>
      <vt:lpstr>Change sought to earthworks rule in accordance with The Resource Management (National Environmental Standards for Freshwater) Regulations 2020 s</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Wilson</dc:creator>
  <cp:lastModifiedBy>Ben Wilson</cp:lastModifiedBy>
  <cp:revision>100</cp:revision>
  <dcterms:created xsi:type="dcterms:W3CDTF">2013-07-10T00:12:20Z</dcterms:created>
  <dcterms:modified xsi:type="dcterms:W3CDTF">2020-09-24T22:52:40Z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0x010100F6F17008DC81694EB95A554CD064963E</vt:lpwstr>
  </property>
</Properties>
</file>