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65" r:id="rId3"/>
    <p:sldId id="267" r:id="rId4"/>
    <p:sldId id="261" r:id="rId5"/>
    <p:sldId id="262" r:id="rId6"/>
    <p:sldId id="264" r:id="rId7"/>
    <p:sldId id="263" r:id="rId8"/>
    <p:sldId id="266" r:id="rId9"/>
    <p:sldId id="260" r:id="rId1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887D1020-546B-464D-8F80-E0381A5B7D1F}" v="1" dt="2021-06-08T00:24:16.439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>
      <p:cViewPr varScale="1">
        <p:scale>
          <a:sx n="114" d="100"/>
          <a:sy n="114" d="100"/>
        </p:scale>
        <p:origin x="414" y="10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microsoft.com/office/2015/10/relationships/revisionInfo" Target="revisionInfo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microsoft.com/office/2016/11/relationships/changesInfo" Target="changesInfos/changesInfo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Steve Bigwood" userId="4d689316-3748-461f-91d8-79b36bd0a39b" providerId="ADAL" clId="{887D1020-546B-464D-8F80-E0381A5B7D1F}"/>
    <pc:docChg chg="undo custSel addSld modSld sldOrd">
      <pc:chgData name="Steve Bigwood" userId="4d689316-3748-461f-91d8-79b36bd0a39b" providerId="ADAL" clId="{887D1020-546B-464D-8F80-E0381A5B7D1F}" dt="2021-06-08T03:46:23.840" v="142" actId="1582"/>
      <pc:docMkLst>
        <pc:docMk/>
      </pc:docMkLst>
      <pc:sldChg chg="addSp modSp mod setBg">
        <pc:chgData name="Steve Bigwood" userId="4d689316-3748-461f-91d8-79b36bd0a39b" providerId="ADAL" clId="{887D1020-546B-464D-8F80-E0381A5B7D1F}" dt="2021-06-07T20:38:13.704" v="7" actId="26606"/>
        <pc:sldMkLst>
          <pc:docMk/>
          <pc:sldMk cId="2383854653" sldId="260"/>
        </pc:sldMkLst>
        <pc:picChg chg="add mod">
          <ac:chgData name="Steve Bigwood" userId="4d689316-3748-461f-91d8-79b36bd0a39b" providerId="ADAL" clId="{887D1020-546B-464D-8F80-E0381A5B7D1F}" dt="2021-06-07T20:38:13.704" v="7" actId="26606"/>
          <ac:picMkLst>
            <pc:docMk/>
            <pc:sldMk cId="2383854653" sldId="260"/>
            <ac:picMk id="3" creationId="{DBD2E54D-72E9-4BB2-9AA3-DB844B2542C1}"/>
          </ac:picMkLst>
        </pc:picChg>
      </pc:sldChg>
      <pc:sldChg chg="addSp delSp modSp mod ord setBg">
        <pc:chgData name="Steve Bigwood" userId="4d689316-3748-461f-91d8-79b36bd0a39b" providerId="ADAL" clId="{887D1020-546B-464D-8F80-E0381A5B7D1F}" dt="2021-06-08T03:46:23.840" v="142" actId="1582"/>
        <pc:sldMkLst>
          <pc:docMk/>
          <pc:sldMk cId="932043893" sldId="261"/>
        </pc:sldMkLst>
        <pc:spChg chg="add del mod">
          <ac:chgData name="Steve Bigwood" userId="4d689316-3748-461f-91d8-79b36bd0a39b" providerId="ADAL" clId="{887D1020-546B-464D-8F80-E0381A5B7D1F}" dt="2021-06-08T03:43:56.995" v="125" actId="21"/>
          <ac:spMkLst>
            <pc:docMk/>
            <pc:sldMk cId="932043893" sldId="261"/>
            <ac:spMk id="4" creationId="{A841C56A-2217-40C3-914D-26AE1A4FF36A}"/>
          </ac:spMkLst>
        </pc:spChg>
        <pc:spChg chg="add">
          <ac:chgData name="Steve Bigwood" userId="4d689316-3748-461f-91d8-79b36bd0a39b" providerId="ADAL" clId="{887D1020-546B-464D-8F80-E0381A5B7D1F}" dt="2021-06-07T20:25:58.837" v="3" actId="26606"/>
          <ac:spMkLst>
            <pc:docMk/>
            <pc:sldMk cId="932043893" sldId="261"/>
            <ac:spMk id="8" creationId="{42A4FC2C-047E-45A5-965D-8E1E3BF09BC6}"/>
          </ac:spMkLst>
        </pc:spChg>
        <pc:picChg chg="add mod">
          <ac:chgData name="Steve Bigwood" userId="4d689316-3748-461f-91d8-79b36bd0a39b" providerId="ADAL" clId="{887D1020-546B-464D-8F80-E0381A5B7D1F}" dt="2021-06-07T20:25:58.837" v="3" actId="26606"/>
          <ac:picMkLst>
            <pc:docMk/>
            <pc:sldMk cId="932043893" sldId="261"/>
            <ac:picMk id="3" creationId="{C58653E7-1C17-4717-A4D3-FA77920B84BA}"/>
          </ac:picMkLst>
        </pc:picChg>
        <pc:cxnChg chg="add mod">
          <ac:chgData name="Steve Bigwood" userId="4d689316-3748-461f-91d8-79b36bd0a39b" providerId="ADAL" clId="{887D1020-546B-464D-8F80-E0381A5B7D1F}" dt="2021-06-08T03:46:00.089" v="139" actId="1582"/>
          <ac:cxnSpMkLst>
            <pc:docMk/>
            <pc:sldMk cId="932043893" sldId="261"/>
            <ac:cxnSpMk id="6" creationId="{FB61F005-558E-442C-921F-BC130E2B0D62}"/>
          </ac:cxnSpMkLst>
        </pc:cxnChg>
        <pc:cxnChg chg="add mod">
          <ac:chgData name="Steve Bigwood" userId="4d689316-3748-461f-91d8-79b36bd0a39b" providerId="ADAL" clId="{887D1020-546B-464D-8F80-E0381A5B7D1F}" dt="2021-06-08T03:46:23.840" v="142" actId="1582"/>
          <ac:cxnSpMkLst>
            <pc:docMk/>
            <pc:sldMk cId="932043893" sldId="261"/>
            <ac:cxnSpMk id="9" creationId="{3F661B03-16BB-4B21-AA31-3ECD99E0BD2C}"/>
          </ac:cxnSpMkLst>
        </pc:cxnChg>
        <pc:cxnChg chg="add mod">
          <ac:chgData name="Steve Bigwood" userId="4d689316-3748-461f-91d8-79b36bd0a39b" providerId="ADAL" clId="{887D1020-546B-464D-8F80-E0381A5B7D1F}" dt="2021-06-08T03:46:16.350" v="141" actId="1582"/>
          <ac:cxnSpMkLst>
            <pc:docMk/>
            <pc:sldMk cId="932043893" sldId="261"/>
            <ac:cxnSpMk id="16" creationId="{1A5A63D6-850B-4690-B08B-21E4555F2FFD}"/>
          </ac:cxnSpMkLst>
        </pc:cxnChg>
        <pc:cxnChg chg="add mod">
          <ac:chgData name="Steve Bigwood" userId="4d689316-3748-461f-91d8-79b36bd0a39b" providerId="ADAL" clId="{887D1020-546B-464D-8F80-E0381A5B7D1F}" dt="2021-06-08T03:45:53.217" v="138" actId="1582"/>
          <ac:cxnSpMkLst>
            <pc:docMk/>
            <pc:sldMk cId="932043893" sldId="261"/>
            <ac:cxnSpMk id="20" creationId="{3DAD21DA-0DFF-48AF-93E5-EE28601BD7F1}"/>
          </ac:cxnSpMkLst>
        </pc:cxnChg>
      </pc:sldChg>
      <pc:sldChg chg="addSp mod ord">
        <pc:chgData name="Steve Bigwood" userId="4d689316-3748-461f-91d8-79b36bd0a39b" providerId="ADAL" clId="{887D1020-546B-464D-8F80-E0381A5B7D1F}" dt="2021-06-08T02:52:39.307" v="105"/>
        <pc:sldMkLst>
          <pc:docMk/>
          <pc:sldMk cId="2821780800" sldId="262"/>
        </pc:sldMkLst>
        <pc:picChg chg="add">
          <ac:chgData name="Steve Bigwood" userId="4d689316-3748-461f-91d8-79b36bd0a39b" providerId="ADAL" clId="{887D1020-546B-464D-8F80-E0381A5B7D1F}" dt="2021-06-07T20:34:08.892" v="5" actId="22"/>
          <ac:picMkLst>
            <pc:docMk/>
            <pc:sldMk cId="2821780800" sldId="262"/>
            <ac:picMk id="3" creationId="{3116D37F-DE29-4A6A-AE4D-C508C956C276}"/>
          </ac:picMkLst>
        </pc:picChg>
      </pc:sldChg>
      <pc:sldChg chg="addSp mod ord">
        <pc:chgData name="Steve Bigwood" userId="4d689316-3748-461f-91d8-79b36bd0a39b" providerId="ADAL" clId="{887D1020-546B-464D-8F80-E0381A5B7D1F}" dt="2021-06-08T02:52:53.831" v="109"/>
        <pc:sldMkLst>
          <pc:docMk/>
          <pc:sldMk cId="3554238425" sldId="263"/>
        </pc:sldMkLst>
        <pc:picChg chg="add">
          <ac:chgData name="Steve Bigwood" userId="4d689316-3748-461f-91d8-79b36bd0a39b" providerId="ADAL" clId="{887D1020-546B-464D-8F80-E0381A5B7D1F}" dt="2021-06-07T20:28:17.041" v="4" actId="22"/>
          <ac:picMkLst>
            <pc:docMk/>
            <pc:sldMk cId="3554238425" sldId="263"/>
            <ac:picMk id="3" creationId="{696A7504-F4CE-42D7-94E8-51D3CAEC5A4D}"/>
          </ac:picMkLst>
        </pc:picChg>
      </pc:sldChg>
      <pc:sldChg chg="ord">
        <pc:chgData name="Steve Bigwood" userId="4d689316-3748-461f-91d8-79b36bd0a39b" providerId="ADAL" clId="{887D1020-546B-464D-8F80-E0381A5B7D1F}" dt="2021-06-08T02:52:44.081" v="107"/>
        <pc:sldMkLst>
          <pc:docMk/>
          <pc:sldMk cId="2945059754" sldId="264"/>
        </pc:sldMkLst>
      </pc:sldChg>
      <pc:sldChg chg="addSp modSp new mod ord setBg">
        <pc:chgData name="Steve Bigwood" userId="4d689316-3748-461f-91d8-79b36bd0a39b" providerId="ADAL" clId="{887D1020-546B-464D-8F80-E0381A5B7D1F}" dt="2021-06-08T02:52:03.868" v="99"/>
        <pc:sldMkLst>
          <pc:docMk/>
          <pc:sldMk cId="2368259199" sldId="265"/>
        </pc:sldMkLst>
        <pc:spChg chg="add mod">
          <ac:chgData name="Steve Bigwood" userId="4d689316-3748-461f-91d8-79b36bd0a39b" providerId="ADAL" clId="{887D1020-546B-464D-8F80-E0381A5B7D1F}" dt="2021-06-07T20:53:53.175" v="17" actId="1076"/>
          <ac:spMkLst>
            <pc:docMk/>
            <pc:sldMk cId="2368259199" sldId="265"/>
            <ac:spMk id="4" creationId="{DCC91582-E0B6-4EAE-BF44-44995BEAA841}"/>
          </ac:spMkLst>
        </pc:spChg>
        <pc:spChg chg="add">
          <ac:chgData name="Steve Bigwood" userId="4d689316-3748-461f-91d8-79b36bd0a39b" providerId="ADAL" clId="{887D1020-546B-464D-8F80-E0381A5B7D1F}" dt="2021-06-07T20:51:52.482" v="12" actId="26606"/>
          <ac:spMkLst>
            <pc:docMk/>
            <pc:sldMk cId="2368259199" sldId="265"/>
            <ac:spMk id="8" creationId="{42A4FC2C-047E-45A5-965D-8E1E3BF09BC6}"/>
          </ac:spMkLst>
        </pc:spChg>
        <pc:picChg chg="add mod">
          <ac:chgData name="Steve Bigwood" userId="4d689316-3748-461f-91d8-79b36bd0a39b" providerId="ADAL" clId="{887D1020-546B-464D-8F80-E0381A5B7D1F}" dt="2021-06-07T20:53:28.998" v="14" actId="1076"/>
          <ac:picMkLst>
            <pc:docMk/>
            <pc:sldMk cId="2368259199" sldId="265"/>
            <ac:picMk id="3" creationId="{2B30EEE9-94D2-4AA0-829F-22F85474ECE5}"/>
          </ac:picMkLst>
        </pc:picChg>
      </pc:sldChg>
      <pc:sldChg chg="addSp modSp new mod ord setBg">
        <pc:chgData name="Steve Bigwood" userId="4d689316-3748-461f-91d8-79b36bd0a39b" providerId="ADAL" clId="{887D1020-546B-464D-8F80-E0381A5B7D1F}" dt="2021-06-08T02:53:05.467" v="111"/>
        <pc:sldMkLst>
          <pc:docMk/>
          <pc:sldMk cId="156648192" sldId="266"/>
        </pc:sldMkLst>
        <pc:spChg chg="add mod">
          <ac:chgData name="Steve Bigwood" userId="4d689316-3748-461f-91d8-79b36bd0a39b" providerId="ADAL" clId="{887D1020-546B-464D-8F80-E0381A5B7D1F}" dt="2021-06-08T00:20:39.430" v="33" actId="1076"/>
          <ac:spMkLst>
            <pc:docMk/>
            <pc:sldMk cId="156648192" sldId="266"/>
            <ac:spMk id="4" creationId="{A6374C01-E53A-4E74-90AD-16FE0A185633}"/>
          </ac:spMkLst>
        </pc:spChg>
        <pc:spChg chg="add mod">
          <ac:chgData name="Steve Bigwood" userId="4d689316-3748-461f-91d8-79b36bd0a39b" providerId="ADAL" clId="{887D1020-546B-464D-8F80-E0381A5B7D1F}" dt="2021-06-08T00:25:44.593" v="95" actId="1076"/>
          <ac:spMkLst>
            <pc:docMk/>
            <pc:sldMk cId="156648192" sldId="266"/>
            <ac:spMk id="7" creationId="{9F52BF02-FDC2-4619-A57E-1FAD95F100C7}"/>
          </ac:spMkLst>
        </pc:spChg>
        <pc:picChg chg="add mod">
          <ac:chgData name="Steve Bigwood" userId="4d689316-3748-461f-91d8-79b36bd0a39b" providerId="ADAL" clId="{887D1020-546B-464D-8F80-E0381A5B7D1F}" dt="2021-06-08T00:19:54.120" v="32" actId="1076"/>
          <ac:picMkLst>
            <pc:docMk/>
            <pc:sldMk cId="156648192" sldId="266"/>
            <ac:picMk id="3" creationId="{2BEB9983-CFED-4A2B-8C7D-6F384C1CF847}"/>
          </ac:picMkLst>
        </pc:picChg>
        <pc:picChg chg="add mod">
          <ac:chgData name="Steve Bigwood" userId="4d689316-3748-461f-91d8-79b36bd0a39b" providerId="ADAL" clId="{887D1020-546B-464D-8F80-E0381A5B7D1F}" dt="2021-06-08T00:21:06.574" v="38" actId="14100"/>
          <ac:picMkLst>
            <pc:docMk/>
            <pc:sldMk cId="156648192" sldId="266"/>
            <ac:picMk id="6" creationId="{1C98DB1F-CC64-4E27-ACB6-1BF77F740206}"/>
          </ac:picMkLst>
        </pc:picChg>
      </pc:sldChg>
      <pc:sldChg chg="addSp modSp new mod ord setBg">
        <pc:chgData name="Steve Bigwood" userId="4d689316-3748-461f-91d8-79b36bd0a39b" providerId="ADAL" clId="{887D1020-546B-464D-8F80-E0381A5B7D1F}" dt="2021-06-08T02:52:15.111" v="101"/>
        <pc:sldMkLst>
          <pc:docMk/>
          <pc:sldMk cId="3058240274" sldId="267"/>
        </pc:sldMkLst>
        <pc:spChg chg="add">
          <ac:chgData name="Steve Bigwood" userId="4d689316-3748-461f-91d8-79b36bd0a39b" providerId="ADAL" clId="{887D1020-546B-464D-8F80-E0381A5B7D1F}" dt="2021-06-08T00:33:06.193" v="97" actId="26606"/>
          <ac:spMkLst>
            <pc:docMk/>
            <pc:sldMk cId="3058240274" sldId="267"/>
            <ac:spMk id="8" creationId="{42A4FC2C-047E-45A5-965D-8E1E3BF09BC6}"/>
          </ac:spMkLst>
        </pc:spChg>
        <pc:picChg chg="add mod">
          <ac:chgData name="Steve Bigwood" userId="4d689316-3748-461f-91d8-79b36bd0a39b" providerId="ADAL" clId="{887D1020-546B-464D-8F80-E0381A5B7D1F}" dt="2021-06-08T00:33:06.193" v="97" actId="26606"/>
          <ac:picMkLst>
            <pc:docMk/>
            <pc:sldMk cId="3058240274" sldId="267"/>
            <ac:picMk id="3" creationId="{781A8EBF-4B42-4ACB-942F-61D51A12F138}"/>
          </ac:picMkLst>
        </pc:picChg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9EFA617-450B-4E15-9619-015F110CC79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NZ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D5A01AB-F087-4A10-9F30-9AC40EB73DA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NZ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8483791-29F7-4945-8334-F483D5CEA6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338CDB-677F-4BFC-9AD4-6CA7E1087238}" type="datetimeFigureOut">
              <a:rPr lang="en-NZ" smtClean="0"/>
              <a:t>8/06/2021</a:t>
            </a:fld>
            <a:endParaRPr lang="en-NZ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9B86908-4337-47DD-AEAE-3701CFA3D6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Z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0FF6946-03ED-4C1A-984D-470BDE4A32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AC190C-5A52-4143-BF96-B8D6BD4A4070}" type="slidenum">
              <a:rPr lang="en-NZ" smtClean="0"/>
              <a:t>‹#›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205039691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E3EEFC0-4ED0-4A2B-973C-9D047EA417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NZ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CE11107-90BD-4099-BEEC-CDCD6E47273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NZ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127298B-97AA-4C06-B221-D21B5AE57C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338CDB-677F-4BFC-9AD4-6CA7E1087238}" type="datetimeFigureOut">
              <a:rPr lang="en-NZ" smtClean="0"/>
              <a:t>8/06/2021</a:t>
            </a:fld>
            <a:endParaRPr lang="en-NZ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D5B7220-76AB-4023-8D9A-70419E3E3A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Z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335E492-95C3-4636-9E37-BDB0DFA428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AC190C-5A52-4143-BF96-B8D6BD4A4070}" type="slidenum">
              <a:rPr lang="en-NZ" smtClean="0"/>
              <a:t>‹#›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158417038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103BE7F6-0AF0-4F4D-B669-0E835C0E266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NZ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48C6796-CB64-4A73-BB5A-7BFDB0A46E5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NZ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01D1254-DBA7-4089-B632-937EBE988EE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338CDB-677F-4BFC-9AD4-6CA7E1087238}" type="datetimeFigureOut">
              <a:rPr lang="en-NZ" smtClean="0"/>
              <a:t>8/06/2021</a:t>
            </a:fld>
            <a:endParaRPr lang="en-NZ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507AFB6-EA43-403C-85EE-099E190539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Z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C22A6DF-3F57-45BB-A77E-2184B81261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AC190C-5A52-4143-BF96-B8D6BD4A4070}" type="slidenum">
              <a:rPr lang="en-NZ" smtClean="0"/>
              <a:t>‹#›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358017516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45B0451-69EE-4806-9EAE-9E7B25C699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NZ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058EBF2-0B92-422A-A3D2-ABCD633AD01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NZ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75D5B60-5664-4F0B-A3AB-3BD8394D4A6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338CDB-677F-4BFC-9AD4-6CA7E1087238}" type="datetimeFigureOut">
              <a:rPr lang="en-NZ" smtClean="0"/>
              <a:t>8/06/2021</a:t>
            </a:fld>
            <a:endParaRPr lang="en-NZ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69D5C83-2D1B-4F24-9B0A-9D243EC1E3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Z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57849CD-0CEA-4660-B5B6-3F32481CEE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AC190C-5A52-4143-BF96-B8D6BD4A4070}" type="slidenum">
              <a:rPr lang="en-NZ" smtClean="0"/>
              <a:t>‹#›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144566609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00DF31-733A-4A9C-827D-3CE94E2642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NZ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53B9134-3538-4718-B8A7-63100BC0703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E07DEA3-113B-4D82-9651-BFA7683273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338CDB-677F-4BFC-9AD4-6CA7E1087238}" type="datetimeFigureOut">
              <a:rPr lang="en-NZ" smtClean="0"/>
              <a:t>8/06/2021</a:t>
            </a:fld>
            <a:endParaRPr lang="en-NZ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4881007-2404-401C-8EC4-64AEB4DA7F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Z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39B85F5-09BF-4A4F-8525-7B0B38537A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AC190C-5A52-4143-BF96-B8D6BD4A4070}" type="slidenum">
              <a:rPr lang="en-NZ" smtClean="0"/>
              <a:t>‹#›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374231688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F17C597-A1AF-428A-B0F2-B6558E32C9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NZ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BB87613-7EC3-4DCD-8EC8-087F66CEFD4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NZ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557968E-F149-4B23-AB97-3907CD0F756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NZ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8F7277A-A547-46D3-8780-2B7B2BD4AB7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338CDB-677F-4BFC-9AD4-6CA7E1087238}" type="datetimeFigureOut">
              <a:rPr lang="en-NZ" smtClean="0"/>
              <a:t>8/06/2021</a:t>
            </a:fld>
            <a:endParaRPr lang="en-NZ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36B51B9-9546-4FE5-93C5-323F9418E4C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Z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3006A58-B68F-48FF-A567-F9C32EAD1F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AC190C-5A52-4143-BF96-B8D6BD4A4070}" type="slidenum">
              <a:rPr lang="en-NZ" smtClean="0"/>
              <a:t>‹#›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76886978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8B771BB-5B58-40CC-B31A-FAA308E3F7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NZ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7930E62-2F13-4658-8009-156661740A0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3B0A435-A8CE-4A75-BAE5-FDA5BF55817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NZ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A683581-4856-4CBA-87B4-4A2CE422D91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DA46C26-016D-4213-9943-2E7C61F7867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NZ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B603E5BA-E63D-4C2C-A137-8AECA47C46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338CDB-677F-4BFC-9AD4-6CA7E1087238}" type="datetimeFigureOut">
              <a:rPr lang="en-NZ" smtClean="0"/>
              <a:t>8/06/2021</a:t>
            </a:fld>
            <a:endParaRPr lang="en-NZ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CC748B25-858E-4DE9-8765-174FA5E81A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Z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E7AD5DD9-6AAD-43C1-9608-9EE02C2479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AC190C-5A52-4143-BF96-B8D6BD4A4070}" type="slidenum">
              <a:rPr lang="en-NZ" smtClean="0"/>
              <a:t>‹#›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291279781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A960441-FA6C-4DC5-83D9-19DBECDC00F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NZ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54D9D60-50FD-4072-9007-461D0043E6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338CDB-677F-4BFC-9AD4-6CA7E1087238}" type="datetimeFigureOut">
              <a:rPr lang="en-NZ" smtClean="0"/>
              <a:t>8/06/2021</a:t>
            </a:fld>
            <a:endParaRPr lang="en-NZ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2EA8438-3E62-4CC1-B943-51DEEC6FBCF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Z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56CCF6A-C6B6-44B1-BD84-5CE9BAD178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AC190C-5A52-4143-BF96-B8D6BD4A4070}" type="slidenum">
              <a:rPr lang="en-NZ" smtClean="0"/>
              <a:t>‹#›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336034991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C5325380-26B0-47F3-90FB-2F22FD9CF6A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338CDB-677F-4BFC-9AD4-6CA7E1087238}" type="datetimeFigureOut">
              <a:rPr lang="en-NZ" smtClean="0"/>
              <a:t>8/06/2021</a:t>
            </a:fld>
            <a:endParaRPr lang="en-NZ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7040682-7276-4A7C-99A8-1ADAD54974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Z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C9F67D3-6235-4EEF-B2CB-FDA12BA146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AC190C-5A52-4143-BF96-B8D6BD4A4070}" type="slidenum">
              <a:rPr lang="en-NZ" smtClean="0"/>
              <a:t>‹#›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102299672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E9D57F-2BC5-46A0-813E-8CF31A0B81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NZ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230A625-3519-4BB1-9346-F8AAE756C87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NZ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A1389C7-8234-4F29-AE50-56EB59D26F4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5F1AEAD-3FE5-4947-BB29-D7073EC1653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338CDB-677F-4BFC-9AD4-6CA7E1087238}" type="datetimeFigureOut">
              <a:rPr lang="en-NZ" smtClean="0"/>
              <a:t>8/06/2021</a:t>
            </a:fld>
            <a:endParaRPr lang="en-NZ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B4F2988-E244-4D21-BE9A-D34728BAA9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Z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216F6C7-4647-46F9-A52E-B9B5781652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AC190C-5A52-4143-BF96-B8D6BD4A4070}" type="slidenum">
              <a:rPr lang="en-NZ" smtClean="0"/>
              <a:t>‹#›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110338596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006244-9BF2-419B-BC76-D2D3C7B73D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NZ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0A68070-40E0-4D46-A9A3-BFDC729F811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NZ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0DCE012-8817-4FCE-AAE6-F61E0921C01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F531CDB-8F1D-4D2D-AB1B-794B5F73B5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338CDB-677F-4BFC-9AD4-6CA7E1087238}" type="datetimeFigureOut">
              <a:rPr lang="en-NZ" smtClean="0"/>
              <a:t>8/06/2021</a:t>
            </a:fld>
            <a:endParaRPr lang="en-NZ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688DE39-3ECD-4703-B472-DC9611748A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Z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628A3D3-8B34-4438-B884-105F549CA6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AC190C-5A52-4143-BF96-B8D6BD4A4070}" type="slidenum">
              <a:rPr lang="en-NZ" smtClean="0"/>
              <a:t>‹#›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258401525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78C6BFFD-B2C7-4CF7-A98F-0DE2621E3A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NZ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E9DA6EB-F4CE-44BB-A062-0277BC5765A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NZ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A8285BF-71B4-467B-B84E-23BE6343B34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B338CDB-677F-4BFC-9AD4-6CA7E1087238}" type="datetimeFigureOut">
              <a:rPr lang="en-NZ" smtClean="0"/>
              <a:t>8/06/2021</a:t>
            </a:fld>
            <a:endParaRPr lang="en-NZ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C70367A-03A8-4A65-A7EB-A2E6A7ED02A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NZ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103494D-E2FE-44A7-AC6D-3E3676ED089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4AC190C-5A52-4143-BF96-B8D6BD4A4070}" type="slidenum">
              <a:rPr lang="en-NZ" smtClean="0"/>
              <a:t>‹#›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386104620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E8538C-7DC4-41C6-BF2C-C1431BA2A7C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949718"/>
          </a:xfrm>
        </p:spPr>
        <p:txBody>
          <a:bodyPr>
            <a:normAutofit/>
          </a:bodyPr>
          <a:lstStyle/>
          <a:p>
            <a:r>
              <a:rPr lang="en-NZ" sz="4000" dirty="0"/>
              <a:t>Grant &amp; </a:t>
            </a:r>
            <a:r>
              <a:rPr lang="en-NZ" sz="4000" dirty="0" err="1"/>
              <a:t>Merelina</a:t>
            </a:r>
            <a:r>
              <a:rPr lang="en-NZ" sz="4000" dirty="0"/>
              <a:t> Burnett – 50 </a:t>
            </a:r>
            <a:r>
              <a:rPr lang="en-NZ" sz="4000" dirty="0" err="1"/>
              <a:t>Te</a:t>
            </a:r>
            <a:r>
              <a:rPr lang="en-NZ" sz="4000" dirty="0"/>
              <a:t> Awa Lane</a:t>
            </a:r>
            <a:endParaRPr lang="en-NZ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3EF2154-A2CD-4FFD-A1E4-A03FEA219F6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2457975"/>
            <a:ext cx="9144000" cy="1602297"/>
          </a:xfrm>
        </p:spPr>
        <p:txBody>
          <a:bodyPr/>
          <a:lstStyle/>
          <a:p>
            <a:r>
              <a:rPr lang="en-NZ" dirty="0"/>
              <a:t>Submitter #185</a:t>
            </a:r>
          </a:p>
          <a:p>
            <a:r>
              <a:rPr lang="en-NZ" dirty="0"/>
              <a:t>Hearing 25: Zone Extents</a:t>
            </a:r>
          </a:p>
          <a:p>
            <a:r>
              <a:rPr lang="en-NZ" dirty="0"/>
              <a:t>Rest of District – Hamilton Fringe</a:t>
            </a:r>
          </a:p>
          <a:p>
            <a:endParaRPr lang="en-NZ" dirty="0"/>
          </a:p>
        </p:txBody>
      </p:sp>
    </p:spTree>
    <p:extLst>
      <p:ext uri="{BB962C8B-B14F-4D97-AF65-F5344CB8AC3E}">
        <p14:creationId xmlns:p14="http://schemas.microsoft.com/office/powerpoint/2010/main" val="326443405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B30EEE9-94D2-4AA0-829F-22F85474ECE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1435" r="10329" b="1"/>
          <a:stretch/>
        </p:blipFill>
        <p:spPr>
          <a:xfrm>
            <a:off x="-1504" y="0"/>
            <a:ext cx="12191980" cy="6856718"/>
          </a:xfrm>
          <a:prstGeom prst="rect">
            <a:avLst/>
          </a:prstGeom>
        </p:spPr>
      </p:pic>
      <p:sp>
        <p:nvSpPr>
          <p:cNvPr id="4" name="Star: 5 Points 3">
            <a:extLst>
              <a:ext uri="{FF2B5EF4-FFF2-40B4-BE49-F238E27FC236}">
                <a16:creationId xmlns:a16="http://schemas.microsoft.com/office/drawing/2014/main" id="{DCC91582-E0B6-4EAE-BF44-44995BEAA841}"/>
              </a:ext>
            </a:extLst>
          </p:cNvPr>
          <p:cNvSpPr/>
          <p:nvPr/>
        </p:nvSpPr>
        <p:spPr>
          <a:xfrm>
            <a:off x="5902937" y="4202883"/>
            <a:ext cx="193063" cy="304657"/>
          </a:xfrm>
          <a:prstGeom prst="star5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236825919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81A8EBF-4B42-4ACB-942F-61D51A12F13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5480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824027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58653E7-1C17-4717-A4D3-FA77920B84B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730" b="26528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FB61F005-558E-442C-921F-BC130E2B0D62}"/>
              </a:ext>
            </a:extLst>
          </p:cNvPr>
          <p:cNvCxnSpPr>
            <a:cxnSpLocks/>
          </p:cNvCxnSpPr>
          <p:nvPr/>
        </p:nvCxnSpPr>
        <p:spPr>
          <a:xfrm>
            <a:off x="4261607" y="4303552"/>
            <a:ext cx="629175" cy="1468074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3F661B03-16BB-4B21-AA31-3ECD99E0BD2C}"/>
              </a:ext>
            </a:extLst>
          </p:cNvPr>
          <p:cNvCxnSpPr>
            <a:cxnSpLocks/>
          </p:cNvCxnSpPr>
          <p:nvPr/>
        </p:nvCxnSpPr>
        <p:spPr>
          <a:xfrm>
            <a:off x="6887361" y="2181138"/>
            <a:ext cx="620786" cy="1247862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1A5A63D6-850B-4690-B08B-21E4555F2FFD}"/>
              </a:ext>
            </a:extLst>
          </p:cNvPr>
          <p:cNvCxnSpPr>
            <a:cxnSpLocks/>
          </p:cNvCxnSpPr>
          <p:nvPr/>
        </p:nvCxnSpPr>
        <p:spPr>
          <a:xfrm flipV="1">
            <a:off x="4261607" y="2181139"/>
            <a:ext cx="2625754" cy="2122413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3DAD21DA-0DFF-48AF-93E5-EE28601BD7F1}"/>
              </a:ext>
            </a:extLst>
          </p:cNvPr>
          <p:cNvCxnSpPr>
            <a:cxnSpLocks/>
          </p:cNvCxnSpPr>
          <p:nvPr/>
        </p:nvCxnSpPr>
        <p:spPr>
          <a:xfrm flipV="1">
            <a:off x="4890782" y="3429000"/>
            <a:ext cx="2617365" cy="2342626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3204389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116D37F-DE29-4A6A-AE4D-C508C956C27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40102"/>
            <a:ext cx="12192000" cy="59777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178080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A0DC6F2B-F812-430C-BC89-7E5813D493F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3280" y="599927"/>
            <a:ext cx="11618753" cy="57006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505975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96A7504-F4CE-42D7-94E8-51D3CAEC5A4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79372" y="0"/>
            <a:ext cx="963325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423842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BEB9983-CFED-4A2B-8C7D-6F384C1CF84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6938" y="137858"/>
            <a:ext cx="4689761" cy="6582283"/>
          </a:xfrm>
          <a:prstGeom prst="rect">
            <a:avLst/>
          </a:prstGeom>
        </p:spPr>
      </p:pic>
      <p:sp>
        <p:nvSpPr>
          <p:cNvPr id="4" name="Star: 5 Points 3">
            <a:extLst>
              <a:ext uri="{FF2B5EF4-FFF2-40B4-BE49-F238E27FC236}">
                <a16:creationId xmlns:a16="http://schemas.microsoft.com/office/drawing/2014/main" id="{A6374C01-E53A-4E74-90AD-16FE0A185633}"/>
              </a:ext>
            </a:extLst>
          </p:cNvPr>
          <p:cNvSpPr/>
          <p:nvPr/>
        </p:nvSpPr>
        <p:spPr>
          <a:xfrm>
            <a:off x="4211273" y="6199464"/>
            <a:ext cx="83890" cy="152713"/>
          </a:xfrm>
          <a:prstGeom prst="star5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Z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C98DB1F-CC64-4E27-ACB6-1BF77F74020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96488" y="855677"/>
            <a:ext cx="5700688" cy="4580389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9F52BF02-FDC2-4619-A57E-1FAD95F100C7}"/>
              </a:ext>
            </a:extLst>
          </p:cNvPr>
          <p:cNvSpPr txBox="1"/>
          <p:nvPr/>
        </p:nvSpPr>
        <p:spPr>
          <a:xfrm>
            <a:off x="6939868" y="5545123"/>
            <a:ext cx="3013928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/>
              <a:t>Regional Policy Statement Urban Limits Map 6.2</a:t>
            </a:r>
            <a:endParaRPr lang="en-NZ" sz="1100" dirty="0"/>
          </a:p>
        </p:txBody>
      </p:sp>
    </p:spTree>
    <p:extLst>
      <p:ext uri="{BB962C8B-B14F-4D97-AF65-F5344CB8AC3E}">
        <p14:creationId xmlns:p14="http://schemas.microsoft.com/office/powerpoint/2010/main" val="15664819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BD2E54D-72E9-4BB2-9AA3-DB844B2542C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3467" y="988991"/>
            <a:ext cx="10905066" cy="48800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385465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462</TotalTime>
  <Words>30</Words>
  <Application>Microsoft Office PowerPoint</Application>
  <PresentationFormat>Widescreen</PresentationFormat>
  <Paragraphs>5</Paragraphs>
  <Slides>9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9</vt:i4>
      </vt:variant>
    </vt:vector>
  </HeadingPairs>
  <TitlesOfParts>
    <vt:vector size="13" baseType="lpstr">
      <vt:lpstr>Arial</vt:lpstr>
      <vt:lpstr>Calibri</vt:lpstr>
      <vt:lpstr>Calibri Light</vt:lpstr>
      <vt:lpstr>Office Theme</vt:lpstr>
      <vt:lpstr>Grant &amp; Merelina Burnett – 50 Te Awa Lane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HIGHLIGHTS PACKAGE Ian McAlley – Te Kauwhata Land Limited</dc:title>
  <dc:creator>Pervinder Kaur</dc:creator>
  <cp:lastModifiedBy>Steve Bigwood</cp:lastModifiedBy>
  <cp:revision>3</cp:revision>
  <dcterms:created xsi:type="dcterms:W3CDTF">2021-05-11T23:46:38Z</dcterms:created>
  <dcterms:modified xsi:type="dcterms:W3CDTF">2021-06-08T03:46:42Z</dcterms:modified>
</cp:coreProperties>
</file>