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93" r:id="rId3"/>
  </p:sldIdLst>
  <p:sldSz cx="12192000" cy="6858000"/>
  <p:notesSz cx="6888163" cy="100187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BE2F0C-7B43-4628-9628-6F860DEC66A9}">
  <a:tblStyle styleId="{98BE2F0C-7B43-4628-9628-6F860DEC66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8250" y="751400"/>
            <a:ext cx="4592325" cy="375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5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5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26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alt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alt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alt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alt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alt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alt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alt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alt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alt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alt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alt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altLang="en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7" name="Rectangle 9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3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Bowrock Properties Ltd</a:t>
            </a:r>
          </a:p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altLang="en-NZ" sz="23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Hearing 25 – Zone Extents</a:t>
            </a:r>
            <a:endParaRPr lang="en-US" sz="23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0" marR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endParaRPr lang="en-US" sz="23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  <a:sym typeface="Corbe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D4412A-285B-4D06-A6EA-3C549FC06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CD21FC-8A7C-458B-AF61-3E2F4BACB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117" y="6074341"/>
            <a:ext cx="1316850" cy="6218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C15FD-1DA8-4255-9589-80A009C1ADE5}"/>
              </a:ext>
            </a:extLst>
          </p:cNvPr>
          <p:cNvSpPr txBox="1"/>
          <p:nvPr/>
        </p:nvSpPr>
        <p:spPr>
          <a:xfrm>
            <a:off x="1295400" y="669925"/>
            <a:ext cx="4800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Key Points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67AB38E-606C-4D39-A100-A3FC1649AE82}"/>
              </a:ext>
            </a:extLst>
          </p:cNvPr>
          <p:cNvSpPr txBox="1"/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Ability to productively farm the site was lost between 1999 – 2007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Access to potential high-class soils restricted, and use of site limited by current zoning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Flexibility provided in higher order documents to consider growth outside of Future Proof areas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Rezoning to CLZ meets majority of development principles in WRPS and supports purpose of RMA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Proposal supported by thorough S32AA which demonstrates rezoning is appropriate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3F28F-5D58-430E-B4F6-B3CF9933F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2" r="-2" b="7573"/>
          <a:stretch/>
        </p:blipFill>
        <p:spPr>
          <a:xfrm>
            <a:off x="6645193" y="677535"/>
            <a:ext cx="3588640" cy="216928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46AD2C-AC53-483A-84E4-61092386C2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32"/>
          <a:stretch/>
        </p:blipFill>
        <p:spPr>
          <a:xfrm>
            <a:off x="8038661" y="4036885"/>
            <a:ext cx="3588640" cy="217129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1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76</Words>
  <Application>Microsoft Office PowerPoint</Application>
  <PresentationFormat>Widescreen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Bowrock Properties Ltd Hearing 25 – Zone Extents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Bowrock Properties Ltd Hearing 12 – Country Living Zone </dc:title>
  <dc:creator>Hannah Palmer</dc:creator>
  <cp:lastModifiedBy>Hannah Palmer</cp:lastModifiedBy>
  <cp:revision>9</cp:revision>
  <dcterms:created xsi:type="dcterms:W3CDTF">2020-03-30T21:59:50Z</dcterms:created>
  <dcterms:modified xsi:type="dcterms:W3CDTF">2021-05-10T22:27:46Z</dcterms:modified>
</cp:coreProperties>
</file>